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2"/>
  </p:sldMasterIdLst>
  <p:sldIdLst>
    <p:sldId id="270" r:id="rId3"/>
    <p:sldId id="274" r:id="rId4"/>
    <p:sldId id="283" r:id="rId5"/>
    <p:sldId id="294" r:id="rId6"/>
    <p:sldId id="296" r:id="rId7"/>
    <p:sldId id="297" r:id="rId8"/>
    <p:sldId id="284" r:id="rId9"/>
    <p:sldId id="286" r:id="rId10"/>
    <p:sldId id="282" r:id="rId11"/>
    <p:sldId id="276" r:id="rId12"/>
    <p:sldId id="287" r:id="rId13"/>
    <p:sldId id="289" r:id="rId14"/>
    <p:sldId id="298" r:id="rId15"/>
    <p:sldId id="299" r:id="rId16"/>
    <p:sldId id="279" r:id="rId17"/>
    <p:sldId id="277" r:id="rId18"/>
    <p:sldId id="300" r:id="rId19"/>
    <p:sldId id="278" r:id="rId20"/>
    <p:sldId id="293" r:id="rId21"/>
    <p:sldId id="295" r:id="rId22"/>
    <p:sldId id="281" r:id="rId23"/>
    <p:sldId id="273" r:id="rId24"/>
    <p:sldId id="271"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F347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830"/>
  </p:normalViewPr>
  <p:slideViewPr>
    <p:cSldViewPr snapToGrid="0" showGuides="1">
      <p:cViewPr varScale="1">
        <p:scale>
          <a:sx n="111" d="100"/>
          <a:sy n="111" d="100"/>
        </p:scale>
        <p:origin x="516" y="114"/>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jp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9.jp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0.jp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1.jp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3.jp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4.jp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5.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over Main">
    <p:spTree>
      <p:nvGrpSpPr>
        <p:cNvPr id="1" name=""/>
        <p:cNvGrpSpPr/>
        <p:nvPr/>
      </p:nvGrpSpPr>
      <p:grpSpPr>
        <a:xfrm>
          <a:off x="0" y="0"/>
          <a:ext cx="0" cy="0"/>
          <a:chOff x="0" y="0"/>
          <a:chExt cx="0" cy="0"/>
        </a:xfrm>
      </p:grpSpPr>
      <p:pic>
        <p:nvPicPr>
          <p:cNvPr id="6" name="Picture 5" descr="A colorful background with a curved line&#10;&#10;Description automatically generated with medium confidence">
            <a:extLst>
              <a:ext uri="{FF2B5EF4-FFF2-40B4-BE49-F238E27FC236}">
                <a16:creationId xmlns:a16="http://schemas.microsoft.com/office/drawing/2014/main" id="{ED8BB82C-189C-521B-2FBF-8A5A97092300}"/>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53FF1A32-FCC9-9384-53CF-99C8B1EFE9D3}"/>
              </a:ext>
            </a:extLst>
          </p:cNvPr>
          <p:cNvSpPr>
            <a:spLocks noGrp="1"/>
          </p:cNvSpPr>
          <p:nvPr>
            <p:ph type="ctrTitle" hasCustomPrompt="1"/>
          </p:nvPr>
        </p:nvSpPr>
        <p:spPr>
          <a:xfrm>
            <a:off x="721360" y="1965589"/>
            <a:ext cx="9144000" cy="2387600"/>
          </a:xfrm>
        </p:spPr>
        <p:txBody>
          <a:bodyPr anchor="b">
            <a:normAutofit/>
          </a:bodyPr>
          <a:lstStyle>
            <a:lvl1pPr algn="l">
              <a:defRPr sz="6000">
                <a:solidFill>
                  <a:schemeClr val="bg1"/>
                </a:solidFill>
                <a:latin typeface="Didot" panose="02000503000000020003" pitchFamily="2" charset="-79"/>
                <a:cs typeface="Didot" panose="02000503000000020003" pitchFamily="2" charset="-79"/>
              </a:defRPr>
            </a:lvl1pPr>
          </a:lstStyle>
          <a:p>
            <a:r>
              <a:rPr lang="en-GB" dirty="0"/>
              <a:t>Click to add presentation title </a:t>
            </a:r>
            <a:endParaRPr lang="en-US" dirty="0"/>
          </a:p>
        </p:txBody>
      </p:sp>
      <p:sp>
        <p:nvSpPr>
          <p:cNvPr id="3" name="Subtitle 2">
            <a:extLst>
              <a:ext uri="{FF2B5EF4-FFF2-40B4-BE49-F238E27FC236}">
                <a16:creationId xmlns:a16="http://schemas.microsoft.com/office/drawing/2014/main" id="{4B70E746-7F37-FF6F-959B-319DD5B9F5C9}"/>
              </a:ext>
            </a:extLst>
          </p:cNvPr>
          <p:cNvSpPr>
            <a:spLocks noGrp="1"/>
          </p:cNvSpPr>
          <p:nvPr>
            <p:ph type="subTitle" idx="1" hasCustomPrompt="1"/>
          </p:nvPr>
        </p:nvSpPr>
        <p:spPr>
          <a:xfrm>
            <a:off x="721360" y="4445264"/>
            <a:ext cx="9144000" cy="1655762"/>
          </a:xfrm>
        </p:spPr>
        <p:txBody>
          <a:bodyPr/>
          <a:lstStyle>
            <a:lvl1pPr marL="0" indent="0" algn="l">
              <a:buNone/>
              <a:defRPr sz="2400" b="0" i="0">
                <a:solidFill>
                  <a:schemeClr val="bg1"/>
                </a:solidFill>
                <a:latin typeface="Roboto Light" panose="02000000000000000000" pitchFamily="2" charset="0"/>
                <a:ea typeface="Roboto Light" panose="02000000000000000000"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add subtitle</a:t>
            </a:r>
            <a:endParaRPr lang="en-US" dirty="0"/>
          </a:p>
        </p:txBody>
      </p:sp>
      <p:pic>
        <p:nvPicPr>
          <p:cNvPr id="10" name="Picture 9" descr="A black and white logo&#10;&#10;Description automatically generated">
            <a:extLst>
              <a:ext uri="{FF2B5EF4-FFF2-40B4-BE49-F238E27FC236}">
                <a16:creationId xmlns:a16="http://schemas.microsoft.com/office/drawing/2014/main" id="{CE4F82B0-9EBC-E863-FF8F-A2FC44A37285}"/>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8559014" y="756974"/>
            <a:ext cx="2911625" cy="1904946"/>
          </a:xfrm>
          <a:prstGeom prst="rect">
            <a:avLst/>
          </a:prstGeom>
        </p:spPr>
      </p:pic>
    </p:spTree>
    <p:extLst>
      <p:ext uri="{BB962C8B-B14F-4D97-AF65-F5344CB8AC3E}">
        <p14:creationId xmlns:p14="http://schemas.microsoft.com/office/powerpoint/2010/main" val="501362852"/>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am Six">
    <p:spTree>
      <p:nvGrpSpPr>
        <p:cNvPr id="1" name=""/>
        <p:cNvGrpSpPr/>
        <p:nvPr/>
      </p:nvGrpSpPr>
      <p:grpSpPr>
        <a:xfrm>
          <a:off x="0" y="0"/>
          <a:ext cx="0" cy="0"/>
          <a:chOff x="0" y="0"/>
          <a:chExt cx="0" cy="0"/>
        </a:xfrm>
      </p:grpSpPr>
      <p:pic>
        <p:nvPicPr>
          <p:cNvPr id="8" name="Picture 7" descr="A blue and pink background&#10;&#10;Description automatically generated">
            <a:extLst>
              <a:ext uri="{FF2B5EF4-FFF2-40B4-BE49-F238E27FC236}">
                <a16:creationId xmlns:a16="http://schemas.microsoft.com/office/drawing/2014/main" id="{51C3E9B2-BE69-2060-FC75-74CD8F8B3BAB}"/>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0" y="0"/>
            <a:ext cx="209550" cy="6969760"/>
          </a:xfrm>
          <a:prstGeom prst="rect">
            <a:avLst/>
          </a:prstGeom>
        </p:spPr>
      </p:pic>
      <p:sp>
        <p:nvSpPr>
          <p:cNvPr id="2" name="Title 1">
            <a:extLst>
              <a:ext uri="{FF2B5EF4-FFF2-40B4-BE49-F238E27FC236}">
                <a16:creationId xmlns:a16="http://schemas.microsoft.com/office/drawing/2014/main" id="{6F251FA2-793E-6082-BC50-A00F1DEDF609}"/>
              </a:ext>
            </a:extLst>
          </p:cNvPr>
          <p:cNvSpPr>
            <a:spLocks noGrp="1"/>
          </p:cNvSpPr>
          <p:nvPr>
            <p:ph type="title" hasCustomPrompt="1"/>
          </p:nvPr>
        </p:nvSpPr>
        <p:spPr>
          <a:xfrm>
            <a:off x="838200" y="365125"/>
            <a:ext cx="10515600" cy="1325563"/>
          </a:xfrm>
        </p:spPr>
        <p:txBody>
          <a:bodyPr/>
          <a:lstStyle>
            <a:lvl1pPr>
              <a:defRPr>
                <a:latin typeface="Didot" panose="02000503000000020003" pitchFamily="2" charset="-79"/>
                <a:cs typeface="Didot" panose="02000503000000020003" pitchFamily="2" charset="-79"/>
              </a:defRPr>
            </a:lvl1pPr>
          </a:lstStyle>
          <a:p>
            <a:r>
              <a:rPr lang="en-GB" dirty="0"/>
              <a:t>Meet the team</a:t>
            </a:r>
            <a:endParaRPr lang="en-US" dirty="0"/>
          </a:p>
        </p:txBody>
      </p:sp>
      <p:sp>
        <p:nvSpPr>
          <p:cNvPr id="3" name="Picture Placeholder 5">
            <a:extLst>
              <a:ext uri="{FF2B5EF4-FFF2-40B4-BE49-F238E27FC236}">
                <a16:creationId xmlns:a16="http://schemas.microsoft.com/office/drawing/2014/main" id="{B92289E5-93E1-B758-C70F-3926AD986112}"/>
              </a:ext>
            </a:extLst>
          </p:cNvPr>
          <p:cNvSpPr>
            <a:spLocks noGrp="1"/>
          </p:cNvSpPr>
          <p:nvPr>
            <p:ph type="pic" sz="quarter" idx="10"/>
          </p:nvPr>
        </p:nvSpPr>
        <p:spPr>
          <a:xfrm>
            <a:off x="899171" y="2410041"/>
            <a:ext cx="1486989" cy="1486989"/>
          </a:xfrm>
          <a:prstGeom prst="ellipse">
            <a:avLst/>
          </a:prstGeom>
          <a:pattFill prst="ltUpDiag">
            <a:fgClr>
              <a:schemeClr val="bg1">
                <a:lumMod val="95000"/>
              </a:schemeClr>
            </a:fgClr>
            <a:bgClr>
              <a:schemeClr val="bg1"/>
            </a:bgClr>
          </a:pattFill>
        </p:spPr>
        <p:txBody>
          <a:bodyPr>
            <a:normAutofit/>
          </a:bodyPr>
          <a:lstStyle>
            <a:lvl1pPr marL="0" indent="0" algn="ctr">
              <a:buNone/>
              <a:defRPr sz="1200"/>
            </a:lvl1pPr>
          </a:lstStyle>
          <a:p>
            <a:r>
              <a:rPr lang="en-US" dirty="0"/>
              <a:t>Click icon to add picture</a:t>
            </a:r>
          </a:p>
        </p:txBody>
      </p:sp>
      <p:sp>
        <p:nvSpPr>
          <p:cNvPr id="4" name="Picture Placeholder 5">
            <a:extLst>
              <a:ext uri="{FF2B5EF4-FFF2-40B4-BE49-F238E27FC236}">
                <a16:creationId xmlns:a16="http://schemas.microsoft.com/office/drawing/2014/main" id="{66F1641F-0E2E-753B-4BE8-D0372AC64B40}"/>
              </a:ext>
            </a:extLst>
          </p:cNvPr>
          <p:cNvSpPr>
            <a:spLocks noGrp="1"/>
          </p:cNvSpPr>
          <p:nvPr>
            <p:ph type="pic" sz="quarter" idx="11"/>
          </p:nvPr>
        </p:nvSpPr>
        <p:spPr>
          <a:xfrm>
            <a:off x="2691771" y="2410042"/>
            <a:ext cx="1486989" cy="1486989"/>
          </a:xfrm>
          <a:prstGeom prst="ellipse">
            <a:avLst/>
          </a:prstGeom>
          <a:pattFill prst="ltUpDiag">
            <a:fgClr>
              <a:schemeClr val="bg1">
                <a:lumMod val="95000"/>
              </a:schemeClr>
            </a:fgClr>
            <a:bgClr>
              <a:schemeClr val="bg1"/>
            </a:bgClr>
          </a:pattFill>
        </p:spPr>
        <p:txBody>
          <a:bodyPr>
            <a:normAutofit/>
          </a:bodyPr>
          <a:lstStyle>
            <a:lvl1pPr marL="0" indent="0" algn="ctr">
              <a:buNone/>
              <a:defRPr sz="1200"/>
            </a:lvl1pPr>
          </a:lstStyle>
          <a:p>
            <a:r>
              <a:rPr lang="en-US" dirty="0"/>
              <a:t>Click icon to add picture</a:t>
            </a:r>
          </a:p>
        </p:txBody>
      </p:sp>
      <p:sp>
        <p:nvSpPr>
          <p:cNvPr id="23" name="Picture Placeholder 5">
            <a:extLst>
              <a:ext uri="{FF2B5EF4-FFF2-40B4-BE49-F238E27FC236}">
                <a16:creationId xmlns:a16="http://schemas.microsoft.com/office/drawing/2014/main" id="{99F8548E-F97E-2A59-DBFB-3319AC2BDDA4}"/>
              </a:ext>
            </a:extLst>
          </p:cNvPr>
          <p:cNvSpPr>
            <a:spLocks noGrp="1"/>
          </p:cNvSpPr>
          <p:nvPr>
            <p:ph type="pic" sz="quarter" idx="12"/>
          </p:nvPr>
        </p:nvSpPr>
        <p:spPr>
          <a:xfrm>
            <a:off x="4486550" y="2397705"/>
            <a:ext cx="1486989" cy="1486989"/>
          </a:xfrm>
          <a:prstGeom prst="ellipse">
            <a:avLst/>
          </a:prstGeom>
          <a:pattFill prst="ltUpDiag">
            <a:fgClr>
              <a:schemeClr val="bg1">
                <a:lumMod val="95000"/>
              </a:schemeClr>
            </a:fgClr>
            <a:bgClr>
              <a:schemeClr val="bg1"/>
            </a:bgClr>
          </a:pattFill>
        </p:spPr>
        <p:txBody>
          <a:bodyPr>
            <a:normAutofit/>
          </a:bodyPr>
          <a:lstStyle>
            <a:lvl1pPr marL="0" indent="0" algn="ctr">
              <a:buNone/>
              <a:defRPr sz="1200"/>
            </a:lvl1pPr>
          </a:lstStyle>
          <a:p>
            <a:r>
              <a:rPr lang="en-US" dirty="0"/>
              <a:t>Click icon to add picture</a:t>
            </a:r>
          </a:p>
        </p:txBody>
      </p:sp>
      <p:sp>
        <p:nvSpPr>
          <p:cNvPr id="24" name="Picture Placeholder 5">
            <a:extLst>
              <a:ext uri="{FF2B5EF4-FFF2-40B4-BE49-F238E27FC236}">
                <a16:creationId xmlns:a16="http://schemas.microsoft.com/office/drawing/2014/main" id="{F409A484-B384-D02E-58D0-E1F0C337783C}"/>
              </a:ext>
            </a:extLst>
          </p:cNvPr>
          <p:cNvSpPr>
            <a:spLocks noGrp="1"/>
          </p:cNvSpPr>
          <p:nvPr>
            <p:ph type="pic" sz="quarter" idx="13"/>
          </p:nvPr>
        </p:nvSpPr>
        <p:spPr>
          <a:xfrm>
            <a:off x="6279970" y="2399883"/>
            <a:ext cx="1486989" cy="1486989"/>
          </a:xfrm>
          <a:prstGeom prst="ellipse">
            <a:avLst/>
          </a:prstGeom>
          <a:pattFill prst="ltUpDiag">
            <a:fgClr>
              <a:schemeClr val="bg1">
                <a:lumMod val="95000"/>
              </a:schemeClr>
            </a:fgClr>
            <a:bgClr>
              <a:schemeClr val="bg1"/>
            </a:bgClr>
          </a:pattFill>
        </p:spPr>
        <p:txBody>
          <a:bodyPr>
            <a:normAutofit/>
          </a:bodyPr>
          <a:lstStyle>
            <a:lvl1pPr marL="0" indent="0" algn="ctr">
              <a:buNone/>
              <a:defRPr sz="1200"/>
            </a:lvl1pPr>
          </a:lstStyle>
          <a:p>
            <a:r>
              <a:rPr lang="en-US" dirty="0"/>
              <a:t>Click icon to add picture</a:t>
            </a:r>
          </a:p>
        </p:txBody>
      </p:sp>
      <p:sp>
        <p:nvSpPr>
          <p:cNvPr id="25" name="Picture Placeholder 5">
            <a:extLst>
              <a:ext uri="{FF2B5EF4-FFF2-40B4-BE49-F238E27FC236}">
                <a16:creationId xmlns:a16="http://schemas.microsoft.com/office/drawing/2014/main" id="{6A66F250-37C0-EFF7-70B7-FAA4A307C747}"/>
              </a:ext>
            </a:extLst>
          </p:cNvPr>
          <p:cNvSpPr>
            <a:spLocks noGrp="1"/>
          </p:cNvSpPr>
          <p:nvPr>
            <p:ph type="pic" sz="quarter" idx="14"/>
          </p:nvPr>
        </p:nvSpPr>
        <p:spPr>
          <a:xfrm>
            <a:off x="8076109" y="2397705"/>
            <a:ext cx="1486989" cy="1486989"/>
          </a:xfrm>
          <a:prstGeom prst="ellipse">
            <a:avLst/>
          </a:prstGeom>
          <a:pattFill prst="ltUpDiag">
            <a:fgClr>
              <a:schemeClr val="bg1">
                <a:lumMod val="95000"/>
              </a:schemeClr>
            </a:fgClr>
            <a:bgClr>
              <a:schemeClr val="bg1"/>
            </a:bgClr>
          </a:pattFill>
        </p:spPr>
        <p:txBody>
          <a:bodyPr>
            <a:normAutofit/>
          </a:bodyPr>
          <a:lstStyle>
            <a:lvl1pPr marL="0" indent="0" algn="ctr">
              <a:buNone/>
              <a:defRPr sz="1200"/>
            </a:lvl1pPr>
          </a:lstStyle>
          <a:p>
            <a:r>
              <a:rPr lang="en-US" dirty="0"/>
              <a:t>Click icon to add picture</a:t>
            </a:r>
          </a:p>
        </p:txBody>
      </p:sp>
      <p:sp>
        <p:nvSpPr>
          <p:cNvPr id="26" name="Picture Placeholder 5">
            <a:extLst>
              <a:ext uri="{FF2B5EF4-FFF2-40B4-BE49-F238E27FC236}">
                <a16:creationId xmlns:a16="http://schemas.microsoft.com/office/drawing/2014/main" id="{28231FD2-9529-64C3-B86A-6FEBC318D9F6}"/>
              </a:ext>
            </a:extLst>
          </p:cNvPr>
          <p:cNvSpPr>
            <a:spLocks noGrp="1"/>
          </p:cNvSpPr>
          <p:nvPr>
            <p:ph type="pic" sz="quarter" idx="15"/>
          </p:nvPr>
        </p:nvSpPr>
        <p:spPr>
          <a:xfrm>
            <a:off x="9879874" y="2416573"/>
            <a:ext cx="1486989" cy="1486989"/>
          </a:xfrm>
          <a:prstGeom prst="ellipse">
            <a:avLst/>
          </a:prstGeom>
          <a:pattFill prst="ltUpDiag">
            <a:fgClr>
              <a:schemeClr val="bg1">
                <a:lumMod val="95000"/>
              </a:schemeClr>
            </a:fgClr>
            <a:bgClr>
              <a:schemeClr val="bg1"/>
            </a:bgClr>
          </a:pattFill>
        </p:spPr>
        <p:txBody>
          <a:bodyPr>
            <a:normAutofit/>
          </a:bodyPr>
          <a:lstStyle>
            <a:lvl1pPr marL="0" indent="0" algn="ctr">
              <a:buFontTx/>
              <a:buNone/>
              <a:defRPr sz="1200"/>
            </a:lvl1pPr>
          </a:lstStyle>
          <a:p>
            <a:r>
              <a:rPr lang="en-US" dirty="0"/>
              <a:t>Click icon to add picture</a:t>
            </a:r>
          </a:p>
        </p:txBody>
      </p:sp>
      <p:sp>
        <p:nvSpPr>
          <p:cNvPr id="27" name="Text Placeholder 17">
            <a:extLst>
              <a:ext uri="{FF2B5EF4-FFF2-40B4-BE49-F238E27FC236}">
                <a16:creationId xmlns:a16="http://schemas.microsoft.com/office/drawing/2014/main" id="{50A823BD-0D80-4B68-929D-77D7FAE33666}"/>
              </a:ext>
            </a:extLst>
          </p:cNvPr>
          <p:cNvSpPr>
            <a:spLocks noGrp="1"/>
          </p:cNvSpPr>
          <p:nvPr>
            <p:ph type="body" sz="quarter" idx="16" hasCustomPrompt="1"/>
          </p:nvPr>
        </p:nvSpPr>
        <p:spPr>
          <a:xfrm>
            <a:off x="899173" y="4197250"/>
            <a:ext cx="1486989" cy="196169"/>
          </a:xfrm>
        </p:spPr>
        <p:txBody>
          <a:bodyPr>
            <a:noAutofit/>
          </a:bodyPr>
          <a:lstStyle>
            <a:lvl1pPr marL="0" indent="0" algn="l">
              <a:buNone/>
              <a:defRPr sz="1000" i="0"/>
            </a:lvl1pPr>
            <a:lvl2pPr marL="457200" indent="0">
              <a:buNone/>
              <a:defRPr sz="1000"/>
            </a:lvl2pPr>
            <a:lvl3pPr>
              <a:defRPr sz="1000"/>
            </a:lvl3pPr>
            <a:lvl4pPr>
              <a:defRPr sz="1000"/>
            </a:lvl4pPr>
            <a:lvl5pPr>
              <a:defRPr sz="1000"/>
            </a:lvl5pPr>
          </a:lstStyle>
          <a:p>
            <a:pPr lvl="0"/>
            <a:r>
              <a:rPr lang="en-GB" dirty="0"/>
              <a:t>Name</a:t>
            </a:r>
          </a:p>
        </p:txBody>
      </p:sp>
      <p:sp>
        <p:nvSpPr>
          <p:cNvPr id="28" name="Text Placeholder 17">
            <a:extLst>
              <a:ext uri="{FF2B5EF4-FFF2-40B4-BE49-F238E27FC236}">
                <a16:creationId xmlns:a16="http://schemas.microsoft.com/office/drawing/2014/main" id="{DA9B6AD3-FD94-637B-BC9A-B29AC5BFF97A}"/>
              </a:ext>
            </a:extLst>
          </p:cNvPr>
          <p:cNvSpPr>
            <a:spLocks noGrp="1"/>
          </p:cNvSpPr>
          <p:nvPr>
            <p:ph type="body" sz="quarter" idx="17" hasCustomPrompt="1"/>
          </p:nvPr>
        </p:nvSpPr>
        <p:spPr>
          <a:xfrm>
            <a:off x="899172" y="4406256"/>
            <a:ext cx="1486989" cy="196169"/>
          </a:xfrm>
        </p:spPr>
        <p:txBody>
          <a:bodyPr>
            <a:noAutofit/>
          </a:bodyPr>
          <a:lstStyle>
            <a:lvl1pPr marL="0" indent="0" algn="l">
              <a:buNone/>
              <a:defRPr sz="1000" i="1"/>
            </a:lvl1pPr>
            <a:lvl2pPr marL="457200" indent="0">
              <a:buNone/>
              <a:defRPr sz="1000"/>
            </a:lvl2pPr>
            <a:lvl3pPr>
              <a:defRPr sz="1000"/>
            </a:lvl3pPr>
            <a:lvl4pPr>
              <a:defRPr sz="1000"/>
            </a:lvl4pPr>
            <a:lvl5pPr>
              <a:defRPr sz="1000"/>
            </a:lvl5pPr>
          </a:lstStyle>
          <a:p>
            <a:pPr lvl="0"/>
            <a:r>
              <a:rPr lang="en-GB" dirty="0"/>
              <a:t>Title</a:t>
            </a:r>
          </a:p>
        </p:txBody>
      </p:sp>
      <p:sp>
        <p:nvSpPr>
          <p:cNvPr id="29" name="Text Placeholder 17">
            <a:extLst>
              <a:ext uri="{FF2B5EF4-FFF2-40B4-BE49-F238E27FC236}">
                <a16:creationId xmlns:a16="http://schemas.microsoft.com/office/drawing/2014/main" id="{7CFA07F9-1613-0FDE-37DE-F31D38201E29}"/>
              </a:ext>
            </a:extLst>
          </p:cNvPr>
          <p:cNvSpPr>
            <a:spLocks noGrp="1"/>
          </p:cNvSpPr>
          <p:nvPr>
            <p:ph type="body" sz="quarter" idx="18" hasCustomPrompt="1"/>
          </p:nvPr>
        </p:nvSpPr>
        <p:spPr>
          <a:xfrm>
            <a:off x="899171" y="4693639"/>
            <a:ext cx="1486989" cy="653369"/>
          </a:xfrm>
        </p:spPr>
        <p:txBody>
          <a:bodyPr>
            <a:noAutofit/>
          </a:bodyPr>
          <a:lstStyle>
            <a:lvl1pPr marL="0" indent="0" algn="l">
              <a:buNone/>
              <a:defRPr sz="1000" i="1"/>
            </a:lvl1pPr>
            <a:lvl2pPr marL="457200" indent="0">
              <a:buNone/>
              <a:defRPr sz="1000"/>
            </a:lvl2pPr>
            <a:lvl3pPr>
              <a:defRPr sz="1000"/>
            </a:lvl3pPr>
            <a:lvl4pPr>
              <a:defRPr sz="1000"/>
            </a:lvl4pPr>
            <a:lvl5pPr>
              <a:defRPr sz="1000"/>
            </a:lvl5pPr>
          </a:lstStyle>
          <a:p>
            <a:pPr lvl="0"/>
            <a:r>
              <a:rPr lang="en-GB" dirty="0"/>
              <a:t>Contact Details</a:t>
            </a:r>
          </a:p>
        </p:txBody>
      </p:sp>
      <p:sp>
        <p:nvSpPr>
          <p:cNvPr id="30" name="Text Placeholder 17">
            <a:extLst>
              <a:ext uri="{FF2B5EF4-FFF2-40B4-BE49-F238E27FC236}">
                <a16:creationId xmlns:a16="http://schemas.microsoft.com/office/drawing/2014/main" id="{B60C2264-7040-1194-39A5-AFD1B1EEEBFF}"/>
              </a:ext>
            </a:extLst>
          </p:cNvPr>
          <p:cNvSpPr>
            <a:spLocks noGrp="1"/>
          </p:cNvSpPr>
          <p:nvPr>
            <p:ph type="body" sz="quarter" idx="19" hasCustomPrompt="1"/>
          </p:nvPr>
        </p:nvSpPr>
        <p:spPr>
          <a:xfrm>
            <a:off x="2691773" y="4197250"/>
            <a:ext cx="1486989" cy="196169"/>
          </a:xfrm>
        </p:spPr>
        <p:txBody>
          <a:bodyPr>
            <a:noAutofit/>
          </a:bodyPr>
          <a:lstStyle>
            <a:lvl1pPr marL="0" indent="0" algn="l">
              <a:buNone/>
              <a:defRPr sz="1000" i="0"/>
            </a:lvl1pPr>
            <a:lvl2pPr marL="457200" indent="0">
              <a:buNone/>
              <a:defRPr sz="1000"/>
            </a:lvl2pPr>
            <a:lvl3pPr>
              <a:defRPr sz="1000"/>
            </a:lvl3pPr>
            <a:lvl4pPr>
              <a:defRPr sz="1000"/>
            </a:lvl4pPr>
            <a:lvl5pPr>
              <a:defRPr sz="1000"/>
            </a:lvl5pPr>
          </a:lstStyle>
          <a:p>
            <a:pPr lvl="0"/>
            <a:r>
              <a:rPr lang="en-GB" dirty="0"/>
              <a:t>Name</a:t>
            </a:r>
          </a:p>
        </p:txBody>
      </p:sp>
      <p:sp>
        <p:nvSpPr>
          <p:cNvPr id="31" name="Text Placeholder 17">
            <a:extLst>
              <a:ext uri="{FF2B5EF4-FFF2-40B4-BE49-F238E27FC236}">
                <a16:creationId xmlns:a16="http://schemas.microsoft.com/office/drawing/2014/main" id="{BD5D3986-DC2A-657B-8152-D58976C7B66B}"/>
              </a:ext>
            </a:extLst>
          </p:cNvPr>
          <p:cNvSpPr>
            <a:spLocks noGrp="1"/>
          </p:cNvSpPr>
          <p:nvPr>
            <p:ph type="body" sz="quarter" idx="20" hasCustomPrompt="1"/>
          </p:nvPr>
        </p:nvSpPr>
        <p:spPr>
          <a:xfrm>
            <a:off x="2691772" y="4406256"/>
            <a:ext cx="1486989" cy="196169"/>
          </a:xfrm>
        </p:spPr>
        <p:txBody>
          <a:bodyPr>
            <a:noAutofit/>
          </a:bodyPr>
          <a:lstStyle>
            <a:lvl1pPr marL="0" indent="0" algn="l">
              <a:buNone/>
              <a:defRPr sz="1000" i="1"/>
            </a:lvl1pPr>
            <a:lvl2pPr marL="457200" indent="0">
              <a:buNone/>
              <a:defRPr sz="1000"/>
            </a:lvl2pPr>
            <a:lvl3pPr>
              <a:defRPr sz="1000"/>
            </a:lvl3pPr>
            <a:lvl4pPr>
              <a:defRPr sz="1000"/>
            </a:lvl4pPr>
            <a:lvl5pPr>
              <a:defRPr sz="1000"/>
            </a:lvl5pPr>
          </a:lstStyle>
          <a:p>
            <a:pPr lvl="0"/>
            <a:r>
              <a:rPr lang="en-GB" dirty="0"/>
              <a:t>Title</a:t>
            </a:r>
          </a:p>
        </p:txBody>
      </p:sp>
      <p:sp>
        <p:nvSpPr>
          <p:cNvPr id="32" name="Text Placeholder 17">
            <a:extLst>
              <a:ext uri="{FF2B5EF4-FFF2-40B4-BE49-F238E27FC236}">
                <a16:creationId xmlns:a16="http://schemas.microsoft.com/office/drawing/2014/main" id="{F2380EBD-3D45-5BEB-CDD8-CC01C175652F}"/>
              </a:ext>
            </a:extLst>
          </p:cNvPr>
          <p:cNvSpPr>
            <a:spLocks noGrp="1"/>
          </p:cNvSpPr>
          <p:nvPr>
            <p:ph type="body" sz="quarter" idx="21" hasCustomPrompt="1"/>
          </p:nvPr>
        </p:nvSpPr>
        <p:spPr>
          <a:xfrm>
            <a:off x="2691771" y="4693639"/>
            <a:ext cx="1486989" cy="653369"/>
          </a:xfrm>
        </p:spPr>
        <p:txBody>
          <a:bodyPr>
            <a:noAutofit/>
          </a:bodyPr>
          <a:lstStyle>
            <a:lvl1pPr marL="0" indent="0" algn="l">
              <a:buNone/>
              <a:defRPr sz="1000" i="1"/>
            </a:lvl1pPr>
            <a:lvl2pPr marL="457200" indent="0">
              <a:buNone/>
              <a:defRPr sz="1000"/>
            </a:lvl2pPr>
            <a:lvl3pPr>
              <a:defRPr sz="1000"/>
            </a:lvl3pPr>
            <a:lvl4pPr>
              <a:defRPr sz="1000"/>
            </a:lvl4pPr>
            <a:lvl5pPr>
              <a:defRPr sz="1000"/>
            </a:lvl5pPr>
          </a:lstStyle>
          <a:p>
            <a:pPr lvl="0"/>
            <a:r>
              <a:rPr lang="en-GB" dirty="0"/>
              <a:t>Contact Details</a:t>
            </a:r>
          </a:p>
        </p:txBody>
      </p:sp>
      <p:sp>
        <p:nvSpPr>
          <p:cNvPr id="33" name="Text Placeholder 17">
            <a:extLst>
              <a:ext uri="{FF2B5EF4-FFF2-40B4-BE49-F238E27FC236}">
                <a16:creationId xmlns:a16="http://schemas.microsoft.com/office/drawing/2014/main" id="{6CBE945B-DB88-FEE9-746E-56EA73390466}"/>
              </a:ext>
            </a:extLst>
          </p:cNvPr>
          <p:cNvSpPr>
            <a:spLocks noGrp="1"/>
          </p:cNvSpPr>
          <p:nvPr>
            <p:ph type="body" sz="quarter" idx="22" hasCustomPrompt="1"/>
          </p:nvPr>
        </p:nvSpPr>
        <p:spPr>
          <a:xfrm>
            <a:off x="4486552" y="4197250"/>
            <a:ext cx="1486989" cy="196169"/>
          </a:xfrm>
        </p:spPr>
        <p:txBody>
          <a:bodyPr>
            <a:noAutofit/>
          </a:bodyPr>
          <a:lstStyle>
            <a:lvl1pPr marL="0" indent="0" algn="l">
              <a:buNone/>
              <a:defRPr sz="1000" i="0"/>
            </a:lvl1pPr>
            <a:lvl2pPr marL="457200" indent="0">
              <a:buNone/>
              <a:defRPr sz="1000"/>
            </a:lvl2pPr>
            <a:lvl3pPr>
              <a:defRPr sz="1000"/>
            </a:lvl3pPr>
            <a:lvl4pPr>
              <a:defRPr sz="1000"/>
            </a:lvl4pPr>
            <a:lvl5pPr>
              <a:defRPr sz="1000"/>
            </a:lvl5pPr>
          </a:lstStyle>
          <a:p>
            <a:pPr lvl="0"/>
            <a:r>
              <a:rPr lang="en-GB" dirty="0"/>
              <a:t>Name</a:t>
            </a:r>
          </a:p>
        </p:txBody>
      </p:sp>
      <p:sp>
        <p:nvSpPr>
          <p:cNvPr id="34" name="Text Placeholder 17">
            <a:extLst>
              <a:ext uri="{FF2B5EF4-FFF2-40B4-BE49-F238E27FC236}">
                <a16:creationId xmlns:a16="http://schemas.microsoft.com/office/drawing/2014/main" id="{BB3F26F0-30EC-7E57-DF6A-BDA0D510C1EE}"/>
              </a:ext>
            </a:extLst>
          </p:cNvPr>
          <p:cNvSpPr>
            <a:spLocks noGrp="1"/>
          </p:cNvSpPr>
          <p:nvPr>
            <p:ph type="body" sz="quarter" idx="23" hasCustomPrompt="1"/>
          </p:nvPr>
        </p:nvSpPr>
        <p:spPr>
          <a:xfrm>
            <a:off x="4486551" y="4406256"/>
            <a:ext cx="1486989" cy="196169"/>
          </a:xfrm>
        </p:spPr>
        <p:txBody>
          <a:bodyPr>
            <a:noAutofit/>
          </a:bodyPr>
          <a:lstStyle>
            <a:lvl1pPr marL="0" indent="0" algn="l">
              <a:buNone/>
              <a:defRPr sz="1000" i="1"/>
            </a:lvl1pPr>
            <a:lvl2pPr marL="457200" indent="0">
              <a:buNone/>
              <a:defRPr sz="1000"/>
            </a:lvl2pPr>
            <a:lvl3pPr>
              <a:defRPr sz="1000"/>
            </a:lvl3pPr>
            <a:lvl4pPr>
              <a:defRPr sz="1000"/>
            </a:lvl4pPr>
            <a:lvl5pPr>
              <a:defRPr sz="1000"/>
            </a:lvl5pPr>
          </a:lstStyle>
          <a:p>
            <a:pPr lvl="0"/>
            <a:r>
              <a:rPr lang="en-GB" dirty="0"/>
              <a:t>Title</a:t>
            </a:r>
          </a:p>
        </p:txBody>
      </p:sp>
      <p:sp>
        <p:nvSpPr>
          <p:cNvPr id="35" name="Text Placeholder 17">
            <a:extLst>
              <a:ext uri="{FF2B5EF4-FFF2-40B4-BE49-F238E27FC236}">
                <a16:creationId xmlns:a16="http://schemas.microsoft.com/office/drawing/2014/main" id="{360C95B9-7E34-C1DF-6E2E-7312F6AA676C}"/>
              </a:ext>
            </a:extLst>
          </p:cNvPr>
          <p:cNvSpPr>
            <a:spLocks noGrp="1"/>
          </p:cNvSpPr>
          <p:nvPr>
            <p:ph type="body" sz="quarter" idx="24" hasCustomPrompt="1"/>
          </p:nvPr>
        </p:nvSpPr>
        <p:spPr>
          <a:xfrm>
            <a:off x="4486550" y="4693639"/>
            <a:ext cx="1486989" cy="653369"/>
          </a:xfrm>
        </p:spPr>
        <p:txBody>
          <a:bodyPr>
            <a:noAutofit/>
          </a:bodyPr>
          <a:lstStyle>
            <a:lvl1pPr marL="0" indent="0" algn="l">
              <a:buNone/>
              <a:defRPr sz="1000" i="1"/>
            </a:lvl1pPr>
            <a:lvl2pPr marL="457200" indent="0">
              <a:buNone/>
              <a:defRPr sz="1000"/>
            </a:lvl2pPr>
            <a:lvl3pPr>
              <a:defRPr sz="1000"/>
            </a:lvl3pPr>
            <a:lvl4pPr>
              <a:defRPr sz="1000"/>
            </a:lvl4pPr>
            <a:lvl5pPr>
              <a:defRPr sz="1000"/>
            </a:lvl5pPr>
          </a:lstStyle>
          <a:p>
            <a:pPr lvl="0"/>
            <a:r>
              <a:rPr lang="en-GB" dirty="0"/>
              <a:t>Contact Details</a:t>
            </a:r>
          </a:p>
        </p:txBody>
      </p:sp>
      <p:sp>
        <p:nvSpPr>
          <p:cNvPr id="36" name="Text Placeholder 17">
            <a:extLst>
              <a:ext uri="{FF2B5EF4-FFF2-40B4-BE49-F238E27FC236}">
                <a16:creationId xmlns:a16="http://schemas.microsoft.com/office/drawing/2014/main" id="{9D72AAFC-23C2-AE99-3DC0-D2B326AA2A11}"/>
              </a:ext>
            </a:extLst>
          </p:cNvPr>
          <p:cNvSpPr>
            <a:spLocks noGrp="1"/>
          </p:cNvSpPr>
          <p:nvPr>
            <p:ph type="body" sz="quarter" idx="25" hasCustomPrompt="1"/>
          </p:nvPr>
        </p:nvSpPr>
        <p:spPr>
          <a:xfrm>
            <a:off x="6279972" y="4197250"/>
            <a:ext cx="1486989" cy="196169"/>
          </a:xfrm>
        </p:spPr>
        <p:txBody>
          <a:bodyPr>
            <a:noAutofit/>
          </a:bodyPr>
          <a:lstStyle>
            <a:lvl1pPr marL="0" indent="0" algn="l">
              <a:buNone/>
              <a:defRPr sz="1000" i="0"/>
            </a:lvl1pPr>
            <a:lvl2pPr marL="457200" indent="0">
              <a:buNone/>
              <a:defRPr sz="1000"/>
            </a:lvl2pPr>
            <a:lvl3pPr>
              <a:defRPr sz="1000"/>
            </a:lvl3pPr>
            <a:lvl4pPr>
              <a:defRPr sz="1000"/>
            </a:lvl4pPr>
            <a:lvl5pPr>
              <a:defRPr sz="1000"/>
            </a:lvl5pPr>
          </a:lstStyle>
          <a:p>
            <a:pPr lvl="0"/>
            <a:r>
              <a:rPr lang="en-GB" dirty="0"/>
              <a:t>Name</a:t>
            </a:r>
          </a:p>
        </p:txBody>
      </p:sp>
      <p:sp>
        <p:nvSpPr>
          <p:cNvPr id="37" name="Text Placeholder 17">
            <a:extLst>
              <a:ext uri="{FF2B5EF4-FFF2-40B4-BE49-F238E27FC236}">
                <a16:creationId xmlns:a16="http://schemas.microsoft.com/office/drawing/2014/main" id="{6F8EA87B-AE28-0931-AC28-C7D8E2529941}"/>
              </a:ext>
            </a:extLst>
          </p:cNvPr>
          <p:cNvSpPr>
            <a:spLocks noGrp="1"/>
          </p:cNvSpPr>
          <p:nvPr>
            <p:ph type="body" sz="quarter" idx="26" hasCustomPrompt="1"/>
          </p:nvPr>
        </p:nvSpPr>
        <p:spPr>
          <a:xfrm>
            <a:off x="6279971" y="4406256"/>
            <a:ext cx="1486989" cy="196169"/>
          </a:xfrm>
        </p:spPr>
        <p:txBody>
          <a:bodyPr>
            <a:noAutofit/>
          </a:bodyPr>
          <a:lstStyle>
            <a:lvl1pPr marL="0" indent="0" algn="l">
              <a:buNone/>
              <a:defRPr sz="1000" i="1"/>
            </a:lvl1pPr>
            <a:lvl2pPr marL="457200" indent="0">
              <a:buNone/>
              <a:defRPr sz="1000"/>
            </a:lvl2pPr>
            <a:lvl3pPr>
              <a:defRPr sz="1000"/>
            </a:lvl3pPr>
            <a:lvl4pPr>
              <a:defRPr sz="1000"/>
            </a:lvl4pPr>
            <a:lvl5pPr>
              <a:defRPr sz="1000"/>
            </a:lvl5pPr>
          </a:lstStyle>
          <a:p>
            <a:pPr lvl="0"/>
            <a:r>
              <a:rPr lang="en-GB" dirty="0"/>
              <a:t>Title</a:t>
            </a:r>
          </a:p>
        </p:txBody>
      </p:sp>
      <p:sp>
        <p:nvSpPr>
          <p:cNvPr id="38" name="Text Placeholder 17">
            <a:extLst>
              <a:ext uri="{FF2B5EF4-FFF2-40B4-BE49-F238E27FC236}">
                <a16:creationId xmlns:a16="http://schemas.microsoft.com/office/drawing/2014/main" id="{33D7ABC0-6339-7A7C-F3C5-3BEB24A3B1A8}"/>
              </a:ext>
            </a:extLst>
          </p:cNvPr>
          <p:cNvSpPr>
            <a:spLocks noGrp="1"/>
          </p:cNvSpPr>
          <p:nvPr>
            <p:ph type="body" sz="quarter" idx="27" hasCustomPrompt="1"/>
          </p:nvPr>
        </p:nvSpPr>
        <p:spPr>
          <a:xfrm>
            <a:off x="6279970" y="4693639"/>
            <a:ext cx="1486989" cy="653369"/>
          </a:xfrm>
        </p:spPr>
        <p:txBody>
          <a:bodyPr>
            <a:noAutofit/>
          </a:bodyPr>
          <a:lstStyle>
            <a:lvl1pPr marL="0" indent="0" algn="l">
              <a:buNone/>
              <a:defRPr sz="1000" i="1"/>
            </a:lvl1pPr>
            <a:lvl2pPr marL="457200" indent="0">
              <a:buNone/>
              <a:defRPr sz="1000"/>
            </a:lvl2pPr>
            <a:lvl3pPr>
              <a:defRPr sz="1000"/>
            </a:lvl3pPr>
            <a:lvl4pPr>
              <a:defRPr sz="1000"/>
            </a:lvl4pPr>
            <a:lvl5pPr>
              <a:defRPr sz="1000"/>
            </a:lvl5pPr>
          </a:lstStyle>
          <a:p>
            <a:pPr lvl="0"/>
            <a:r>
              <a:rPr lang="en-GB" dirty="0"/>
              <a:t>Contact Details</a:t>
            </a:r>
          </a:p>
        </p:txBody>
      </p:sp>
      <p:sp>
        <p:nvSpPr>
          <p:cNvPr id="39" name="Text Placeholder 17">
            <a:extLst>
              <a:ext uri="{FF2B5EF4-FFF2-40B4-BE49-F238E27FC236}">
                <a16:creationId xmlns:a16="http://schemas.microsoft.com/office/drawing/2014/main" id="{6FEB787F-A3CC-3020-03E7-264B41A760C7}"/>
              </a:ext>
            </a:extLst>
          </p:cNvPr>
          <p:cNvSpPr>
            <a:spLocks noGrp="1"/>
          </p:cNvSpPr>
          <p:nvPr>
            <p:ph type="body" sz="quarter" idx="28" hasCustomPrompt="1"/>
          </p:nvPr>
        </p:nvSpPr>
        <p:spPr>
          <a:xfrm>
            <a:off x="8076111" y="4197250"/>
            <a:ext cx="1486989" cy="196169"/>
          </a:xfrm>
        </p:spPr>
        <p:txBody>
          <a:bodyPr>
            <a:noAutofit/>
          </a:bodyPr>
          <a:lstStyle>
            <a:lvl1pPr marL="0" indent="0" algn="l">
              <a:buNone/>
              <a:defRPr sz="1000" i="0"/>
            </a:lvl1pPr>
            <a:lvl2pPr marL="457200" indent="0">
              <a:buNone/>
              <a:defRPr sz="1000"/>
            </a:lvl2pPr>
            <a:lvl3pPr>
              <a:defRPr sz="1000"/>
            </a:lvl3pPr>
            <a:lvl4pPr>
              <a:defRPr sz="1000"/>
            </a:lvl4pPr>
            <a:lvl5pPr>
              <a:defRPr sz="1000"/>
            </a:lvl5pPr>
          </a:lstStyle>
          <a:p>
            <a:pPr lvl="0"/>
            <a:r>
              <a:rPr lang="en-GB" dirty="0"/>
              <a:t>Name</a:t>
            </a:r>
          </a:p>
        </p:txBody>
      </p:sp>
      <p:sp>
        <p:nvSpPr>
          <p:cNvPr id="40" name="Text Placeholder 17">
            <a:extLst>
              <a:ext uri="{FF2B5EF4-FFF2-40B4-BE49-F238E27FC236}">
                <a16:creationId xmlns:a16="http://schemas.microsoft.com/office/drawing/2014/main" id="{814F84A0-9EAA-FC2A-57F9-A062974396C5}"/>
              </a:ext>
            </a:extLst>
          </p:cNvPr>
          <p:cNvSpPr>
            <a:spLocks noGrp="1"/>
          </p:cNvSpPr>
          <p:nvPr>
            <p:ph type="body" sz="quarter" idx="29" hasCustomPrompt="1"/>
          </p:nvPr>
        </p:nvSpPr>
        <p:spPr>
          <a:xfrm>
            <a:off x="8076110" y="4406256"/>
            <a:ext cx="1486989" cy="196169"/>
          </a:xfrm>
        </p:spPr>
        <p:txBody>
          <a:bodyPr>
            <a:noAutofit/>
          </a:bodyPr>
          <a:lstStyle>
            <a:lvl1pPr marL="0" indent="0" algn="l">
              <a:buNone/>
              <a:defRPr sz="1000" i="1"/>
            </a:lvl1pPr>
            <a:lvl2pPr marL="457200" indent="0">
              <a:buNone/>
              <a:defRPr sz="1000"/>
            </a:lvl2pPr>
            <a:lvl3pPr>
              <a:defRPr sz="1000"/>
            </a:lvl3pPr>
            <a:lvl4pPr>
              <a:defRPr sz="1000"/>
            </a:lvl4pPr>
            <a:lvl5pPr>
              <a:defRPr sz="1000"/>
            </a:lvl5pPr>
          </a:lstStyle>
          <a:p>
            <a:pPr lvl="0"/>
            <a:r>
              <a:rPr lang="en-GB" dirty="0"/>
              <a:t>Title</a:t>
            </a:r>
          </a:p>
        </p:txBody>
      </p:sp>
      <p:sp>
        <p:nvSpPr>
          <p:cNvPr id="41" name="Text Placeholder 17">
            <a:extLst>
              <a:ext uri="{FF2B5EF4-FFF2-40B4-BE49-F238E27FC236}">
                <a16:creationId xmlns:a16="http://schemas.microsoft.com/office/drawing/2014/main" id="{DE90FF08-0B14-C06A-4893-EC1FC548C650}"/>
              </a:ext>
            </a:extLst>
          </p:cNvPr>
          <p:cNvSpPr>
            <a:spLocks noGrp="1"/>
          </p:cNvSpPr>
          <p:nvPr>
            <p:ph type="body" sz="quarter" idx="30" hasCustomPrompt="1"/>
          </p:nvPr>
        </p:nvSpPr>
        <p:spPr>
          <a:xfrm>
            <a:off x="8076109" y="4693639"/>
            <a:ext cx="1486989" cy="653369"/>
          </a:xfrm>
        </p:spPr>
        <p:txBody>
          <a:bodyPr>
            <a:noAutofit/>
          </a:bodyPr>
          <a:lstStyle>
            <a:lvl1pPr marL="0" indent="0" algn="l">
              <a:buNone/>
              <a:defRPr sz="1000" i="1"/>
            </a:lvl1pPr>
            <a:lvl2pPr marL="457200" indent="0">
              <a:buNone/>
              <a:defRPr sz="1000"/>
            </a:lvl2pPr>
            <a:lvl3pPr>
              <a:defRPr sz="1000"/>
            </a:lvl3pPr>
            <a:lvl4pPr>
              <a:defRPr sz="1000"/>
            </a:lvl4pPr>
            <a:lvl5pPr>
              <a:defRPr sz="1000"/>
            </a:lvl5pPr>
          </a:lstStyle>
          <a:p>
            <a:pPr lvl="0"/>
            <a:r>
              <a:rPr lang="en-GB" dirty="0"/>
              <a:t>Contact Details</a:t>
            </a:r>
          </a:p>
        </p:txBody>
      </p:sp>
      <p:sp>
        <p:nvSpPr>
          <p:cNvPr id="42" name="Text Placeholder 17">
            <a:extLst>
              <a:ext uri="{FF2B5EF4-FFF2-40B4-BE49-F238E27FC236}">
                <a16:creationId xmlns:a16="http://schemas.microsoft.com/office/drawing/2014/main" id="{C792E905-CCF9-595F-D987-2E977C218584}"/>
              </a:ext>
            </a:extLst>
          </p:cNvPr>
          <p:cNvSpPr>
            <a:spLocks noGrp="1"/>
          </p:cNvSpPr>
          <p:nvPr>
            <p:ph type="body" sz="quarter" idx="31" hasCustomPrompt="1"/>
          </p:nvPr>
        </p:nvSpPr>
        <p:spPr>
          <a:xfrm>
            <a:off x="9879876" y="4184187"/>
            <a:ext cx="1486989" cy="196169"/>
          </a:xfrm>
        </p:spPr>
        <p:txBody>
          <a:bodyPr>
            <a:noAutofit/>
          </a:bodyPr>
          <a:lstStyle>
            <a:lvl1pPr marL="0" indent="0" algn="l">
              <a:buNone/>
              <a:defRPr sz="1000" i="0"/>
            </a:lvl1pPr>
            <a:lvl2pPr marL="457200" indent="0">
              <a:buNone/>
              <a:defRPr sz="1000"/>
            </a:lvl2pPr>
            <a:lvl3pPr>
              <a:defRPr sz="1000"/>
            </a:lvl3pPr>
            <a:lvl4pPr>
              <a:defRPr sz="1000"/>
            </a:lvl4pPr>
            <a:lvl5pPr>
              <a:defRPr sz="1000"/>
            </a:lvl5pPr>
          </a:lstStyle>
          <a:p>
            <a:pPr lvl="0"/>
            <a:r>
              <a:rPr lang="en-GB" dirty="0"/>
              <a:t>Name</a:t>
            </a:r>
          </a:p>
        </p:txBody>
      </p:sp>
      <p:sp>
        <p:nvSpPr>
          <p:cNvPr id="43" name="Text Placeholder 17">
            <a:extLst>
              <a:ext uri="{FF2B5EF4-FFF2-40B4-BE49-F238E27FC236}">
                <a16:creationId xmlns:a16="http://schemas.microsoft.com/office/drawing/2014/main" id="{5B5BED72-1C12-C36B-BDDE-7BFA74BC30FF}"/>
              </a:ext>
            </a:extLst>
          </p:cNvPr>
          <p:cNvSpPr>
            <a:spLocks noGrp="1"/>
          </p:cNvSpPr>
          <p:nvPr>
            <p:ph type="body" sz="quarter" idx="32" hasCustomPrompt="1"/>
          </p:nvPr>
        </p:nvSpPr>
        <p:spPr>
          <a:xfrm>
            <a:off x="9879875" y="4393193"/>
            <a:ext cx="1486989" cy="196169"/>
          </a:xfrm>
        </p:spPr>
        <p:txBody>
          <a:bodyPr>
            <a:noAutofit/>
          </a:bodyPr>
          <a:lstStyle>
            <a:lvl1pPr marL="0" indent="0" algn="l">
              <a:buNone/>
              <a:defRPr sz="1000" i="1"/>
            </a:lvl1pPr>
            <a:lvl2pPr marL="457200" indent="0">
              <a:buNone/>
              <a:defRPr sz="1000"/>
            </a:lvl2pPr>
            <a:lvl3pPr>
              <a:defRPr sz="1000"/>
            </a:lvl3pPr>
            <a:lvl4pPr>
              <a:defRPr sz="1000"/>
            </a:lvl4pPr>
            <a:lvl5pPr>
              <a:defRPr sz="1000"/>
            </a:lvl5pPr>
          </a:lstStyle>
          <a:p>
            <a:pPr lvl="0"/>
            <a:r>
              <a:rPr lang="en-GB" dirty="0"/>
              <a:t>Title</a:t>
            </a:r>
          </a:p>
        </p:txBody>
      </p:sp>
      <p:sp>
        <p:nvSpPr>
          <p:cNvPr id="44" name="Text Placeholder 17">
            <a:extLst>
              <a:ext uri="{FF2B5EF4-FFF2-40B4-BE49-F238E27FC236}">
                <a16:creationId xmlns:a16="http://schemas.microsoft.com/office/drawing/2014/main" id="{E8781925-6BA1-308D-AC5D-C4347A558B3D}"/>
              </a:ext>
            </a:extLst>
          </p:cNvPr>
          <p:cNvSpPr>
            <a:spLocks noGrp="1"/>
          </p:cNvSpPr>
          <p:nvPr>
            <p:ph type="body" sz="quarter" idx="33" hasCustomPrompt="1"/>
          </p:nvPr>
        </p:nvSpPr>
        <p:spPr>
          <a:xfrm>
            <a:off x="9879874" y="4680576"/>
            <a:ext cx="1486989" cy="653369"/>
          </a:xfrm>
        </p:spPr>
        <p:txBody>
          <a:bodyPr>
            <a:noAutofit/>
          </a:bodyPr>
          <a:lstStyle>
            <a:lvl1pPr marL="0" indent="0" algn="l">
              <a:buNone/>
              <a:defRPr sz="1000" i="1"/>
            </a:lvl1pPr>
            <a:lvl2pPr marL="457200" indent="0">
              <a:buNone/>
              <a:defRPr sz="1000"/>
            </a:lvl2pPr>
            <a:lvl3pPr>
              <a:defRPr sz="1000"/>
            </a:lvl3pPr>
            <a:lvl4pPr>
              <a:defRPr sz="1000"/>
            </a:lvl4pPr>
            <a:lvl5pPr>
              <a:defRPr sz="1000"/>
            </a:lvl5pPr>
          </a:lstStyle>
          <a:p>
            <a:pPr lvl="0"/>
            <a:r>
              <a:rPr lang="en-GB" dirty="0"/>
              <a:t>Contact Details</a:t>
            </a:r>
          </a:p>
        </p:txBody>
      </p:sp>
    </p:spTree>
    <p:extLst>
      <p:ext uri="{BB962C8B-B14F-4D97-AF65-F5344CB8AC3E}">
        <p14:creationId xmlns:p14="http://schemas.microsoft.com/office/powerpoint/2010/main" val="37431501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Deals">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E31DBF6-6D03-4A1F-CB20-7BF11A41F95D}"/>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0" y="0"/>
            <a:ext cx="209550" cy="6969760"/>
          </a:xfrm>
          <a:prstGeom prst="rect">
            <a:avLst/>
          </a:prstGeom>
        </p:spPr>
      </p:pic>
      <p:sp>
        <p:nvSpPr>
          <p:cNvPr id="7" name="Text Placeholder 17">
            <a:extLst>
              <a:ext uri="{FF2B5EF4-FFF2-40B4-BE49-F238E27FC236}">
                <a16:creationId xmlns:a16="http://schemas.microsoft.com/office/drawing/2014/main" id="{C4746C7B-438F-8CA7-D98E-A2DBD3B6687B}"/>
              </a:ext>
            </a:extLst>
          </p:cNvPr>
          <p:cNvSpPr>
            <a:spLocks noGrp="1"/>
          </p:cNvSpPr>
          <p:nvPr>
            <p:ph type="body" sz="quarter" idx="18" hasCustomPrompt="1"/>
          </p:nvPr>
        </p:nvSpPr>
        <p:spPr>
          <a:xfrm>
            <a:off x="838202" y="3709352"/>
            <a:ext cx="2923572" cy="2234247"/>
          </a:xfrm>
        </p:spPr>
        <p:txBody>
          <a:bodyPr>
            <a:noAutofit/>
          </a:bodyPr>
          <a:lstStyle>
            <a:lvl1pPr marL="0" indent="0" algn="l">
              <a:buNone/>
              <a:defRPr sz="1000" i="1"/>
            </a:lvl1pPr>
            <a:lvl2pPr marL="457200" indent="0">
              <a:buNone/>
              <a:defRPr sz="1000"/>
            </a:lvl2pPr>
            <a:lvl3pPr>
              <a:defRPr sz="1000"/>
            </a:lvl3pPr>
            <a:lvl4pPr>
              <a:defRPr sz="1000"/>
            </a:lvl4pPr>
            <a:lvl5pPr>
              <a:defRPr sz="1000"/>
            </a:lvl5pPr>
          </a:lstStyle>
          <a:p>
            <a:pPr lvl="0"/>
            <a:r>
              <a:rPr lang="en-GB" dirty="0"/>
              <a:t>Details</a:t>
            </a:r>
          </a:p>
        </p:txBody>
      </p:sp>
      <p:sp>
        <p:nvSpPr>
          <p:cNvPr id="8" name="Title 1">
            <a:extLst>
              <a:ext uri="{FF2B5EF4-FFF2-40B4-BE49-F238E27FC236}">
                <a16:creationId xmlns:a16="http://schemas.microsoft.com/office/drawing/2014/main" id="{41CA7172-BD83-3D02-5D18-772EDBAA99B7}"/>
              </a:ext>
            </a:extLst>
          </p:cNvPr>
          <p:cNvSpPr>
            <a:spLocks noGrp="1"/>
          </p:cNvSpPr>
          <p:nvPr>
            <p:ph type="title" hasCustomPrompt="1"/>
          </p:nvPr>
        </p:nvSpPr>
        <p:spPr>
          <a:xfrm>
            <a:off x="838200" y="365125"/>
            <a:ext cx="10515600" cy="1325563"/>
          </a:xfrm>
        </p:spPr>
        <p:txBody>
          <a:bodyPr/>
          <a:lstStyle>
            <a:lvl1pPr>
              <a:defRPr>
                <a:latin typeface="Didot" panose="02000503000000020003" pitchFamily="2" charset="-79"/>
                <a:cs typeface="Didot" panose="02000503000000020003" pitchFamily="2" charset="-79"/>
              </a:defRPr>
            </a:lvl1pPr>
          </a:lstStyle>
          <a:p>
            <a:r>
              <a:rPr lang="en-GB" dirty="0"/>
              <a:t>Deals</a:t>
            </a:r>
            <a:endParaRPr lang="en-US" dirty="0"/>
          </a:p>
        </p:txBody>
      </p:sp>
      <p:sp>
        <p:nvSpPr>
          <p:cNvPr id="9" name="Text Placeholder 17">
            <a:extLst>
              <a:ext uri="{FF2B5EF4-FFF2-40B4-BE49-F238E27FC236}">
                <a16:creationId xmlns:a16="http://schemas.microsoft.com/office/drawing/2014/main" id="{1278BF35-40FC-CCBA-EA1E-58173B8E7FFF}"/>
              </a:ext>
            </a:extLst>
          </p:cNvPr>
          <p:cNvSpPr>
            <a:spLocks noGrp="1"/>
          </p:cNvSpPr>
          <p:nvPr>
            <p:ph type="body" sz="quarter" idx="19" hasCustomPrompt="1"/>
          </p:nvPr>
        </p:nvSpPr>
        <p:spPr>
          <a:xfrm>
            <a:off x="4634215" y="3429000"/>
            <a:ext cx="2923572" cy="196169"/>
          </a:xfrm>
        </p:spPr>
        <p:txBody>
          <a:bodyPr>
            <a:noAutofit/>
          </a:bodyPr>
          <a:lstStyle>
            <a:lvl1pPr marL="0" indent="0" algn="l">
              <a:buNone/>
              <a:defRPr sz="1200" i="0"/>
            </a:lvl1pPr>
            <a:lvl2pPr marL="457200" indent="0">
              <a:buNone/>
              <a:defRPr sz="1000"/>
            </a:lvl2pPr>
            <a:lvl3pPr>
              <a:defRPr sz="1000"/>
            </a:lvl3pPr>
            <a:lvl4pPr>
              <a:defRPr sz="1000"/>
            </a:lvl4pPr>
            <a:lvl5pPr>
              <a:defRPr sz="1000"/>
            </a:lvl5pPr>
          </a:lstStyle>
          <a:p>
            <a:pPr lvl="0"/>
            <a:r>
              <a:rPr lang="en-GB" dirty="0"/>
              <a:t>Client Name</a:t>
            </a:r>
          </a:p>
        </p:txBody>
      </p:sp>
      <p:sp>
        <p:nvSpPr>
          <p:cNvPr id="10" name="Text Placeholder 17">
            <a:extLst>
              <a:ext uri="{FF2B5EF4-FFF2-40B4-BE49-F238E27FC236}">
                <a16:creationId xmlns:a16="http://schemas.microsoft.com/office/drawing/2014/main" id="{140E06C5-BC49-3522-33E2-54B46FB9726C}"/>
              </a:ext>
            </a:extLst>
          </p:cNvPr>
          <p:cNvSpPr>
            <a:spLocks noGrp="1"/>
          </p:cNvSpPr>
          <p:nvPr>
            <p:ph type="body" sz="quarter" idx="20" hasCustomPrompt="1"/>
          </p:nvPr>
        </p:nvSpPr>
        <p:spPr>
          <a:xfrm>
            <a:off x="4634215" y="3709352"/>
            <a:ext cx="2923572" cy="2234247"/>
          </a:xfrm>
        </p:spPr>
        <p:txBody>
          <a:bodyPr>
            <a:noAutofit/>
          </a:bodyPr>
          <a:lstStyle>
            <a:lvl1pPr marL="0" indent="0" algn="l">
              <a:buNone/>
              <a:defRPr sz="1000" i="1"/>
            </a:lvl1pPr>
            <a:lvl2pPr marL="457200" indent="0">
              <a:buNone/>
              <a:defRPr sz="1000"/>
            </a:lvl2pPr>
            <a:lvl3pPr>
              <a:defRPr sz="1000"/>
            </a:lvl3pPr>
            <a:lvl4pPr>
              <a:defRPr sz="1000"/>
            </a:lvl4pPr>
            <a:lvl5pPr>
              <a:defRPr sz="1000"/>
            </a:lvl5pPr>
          </a:lstStyle>
          <a:p>
            <a:pPr lvl="0"/>
            <a:r>
              <a:rPr lang="en-GB" dirty="0"/>
              <a:t>Details</a:t>
            </a:r>
          </a:p>
        </p:txBody>
      </p:sp>
      <p:sp>
        <p:nvSpPr>
          <p:cNvPr id="11" name="Text Placeholder 17">
            <a:extLst>
              <a:ext uri="{FF2B5EF4-FFF2-40B4-BE49-F238E27FC236}">
                <a16:creationId xmlns:a16="http://schemas.microsoft.com/office/drawing/2014/main" id="{BF5951BC-AF35-1689-9487-6D540DDC42DB}"/>
              </a:ext>
            </a:extLst>
          </p:cNvPr>
          <p:cNvSpPr>
            <a:spLocks noGrp="1"/>
          </p:cNvSpPr>
          <p:nvPr>
            <p:ph type="body" sz="quarter" idx="21" hasCustomPrompt="1"/>
          </p:nvPr>
        </p:nvSpPr>
        <p:spPr>
          <a:xfrm>
            <a:off x="8430234" y="3429000"/>
            <a:ext cx="2923572" cy="196169"/>
          </a:xfrm>
        </p:spPr>
        <p:txBody>
          <a:bodyPr>
            <a:noAutofit/>
          </a:bodyPr>
          <a:lstStyle>
            <a:lvl1pPr marL="0" indent="0" algn="l">
              <a:buNone/>
              <a:defRPr sz="1200" i="0"/>
            </a:lvl1pPr>
            <a:lvl2pPr marL="457200" indent="0">
              <a:buNone/>
              <a:defRPr sz="1000"/>
            </a:lvl2pPr>
            <a:lvl3pPr>
              <a:defRPr sz="1000"/>
            </a:lvl3pPr>
            <a:lvl4pPr>
              <a:defRPr sz="1000"/>
            </a:lvl4pPr>
            <a:lvl5pPr>
              <a:defRPr sz="1000"/>
            </a:lvl5pPr>
          </a:lstStyle>
          <a:p>
            <a:pPr lvl="0"/>
            <a:r>
              <a:rPr lang="en-GB" dirty="0"/>
              <a:t>Client Name</a:t>
            </a:r>
          </a:p>
        </p:txBody>
      </p:sp>
      <p:sp>
        <p:nvSpPr>
          <p:cNvPr id="12" name="Text Placeholder 17">
            <a:extLst>
              <a:ext uri="{FF2B5EF4-FFF2-40B4-BE49-F238E27FC236}">
                <a16:creationId xmlns:a16="http://schemas.microsoft.com/office/drawing/2014/main" id="{74F84E4F-E3F3-21E3-EF2C-2E4F8F346F96}"/>
              </a:ext>
            </a:extLst>
          </p:cNvPr>
          <p:cNvSpPr>
            <a:spLocks noGrp="1"/>
          </p:cNvSpPr>
          <p:nvPr>
            <p:ph type="body" sz="quarter" idx="22" hasCustomPrompt="1"/>
          </p:nvPr>
        </p:nvSpPr>
        <p:spPr>
          <a:xfrm>
            <a:off x="8430232" y="3709352"/>
            <a:ext cx="2923572" cy="2234247"/>
          </a:xfrm>
        </p:spPr>
        <p:txBody>
          <a:bodyPr>
            <a:noAutofit/>
          </a:bodyPr>
          <a:lstStyle>
            <a:lvl1pPr marL="0" indent="0" algn="l">
              <a:buNone/>
              <a:defRPr sz="1000" i="1"/>
            </a:lvl1pPr>
            <a:lvl2pPr marL="457200" indent="0">
              <a:buNone/>
              <a:defRPr sz="1000"/>
            </a:lvl2pPr>
            <a:lvl3pPr>
              <a:defRPr sz="1000"/>
            </a:lvl3pPr>
            <a:lvl4pPr>
              <a:defRPr sz="1000"/>
            </a:lvl4pPr>
            <a:lvl5pPr>
              <a:defRPr sz="1000"/>
            </a:lvl5pPr>
          </a:lstStyle>
          <a:p>
            <a:pPr lvl="0"/>
            <a:r>
              <a:rPr lang="en-GB" dirty="0"/>
              <a:t>Details</a:t>
            </a:r>
          </a:p>
        </p:txBody>
      </p:sp>
      <p:sp>
        <p:nvSpPr>
          <p:cNvPr id="22" name="Text Placeholder 17">
            <a:extLst>
              <a:ext uri="{FF2B5EF4-FFF2-40B4-BE49-F238E27FC236}">
                <a16:creationId xmlns:a16="http://schemas.microsoft.com/office/drawing/2014/main" id="{F068B7B6-4F15-1582-9A93-FED3D9F4D401}"/>
              </a:ext>
            </a:extLst>
          </p:cNvPr>
          <p:cNvSpPr>
            <a:spLocks noGrp="1"/>
          </p:cNvSpPr>
          <p:nvPr>
            <p:ph type="body" sz="quarter" idx="25" hasCustomPrompt="1"/>
          </p:nvPr>
        </p:nvSpPr>
        <p:spPr>
          <a:xfrm>
            <a:off x="838200" y="3427686"/>
            <a:ext cx="2923572" cy="196169"/>
          </a:xfrm>
        </p:spPr>
        <p:txBody>
          <a:bodyPr>
            <a:noAutofit/>
          </a:bodyPr>
          <a:lstStyle>
            <a:lvl1pPr marL="0" indent="0" algn="l">
              <a:buNone/>
              <a:defRPr sz="1200" i="0"/>
            </a:lvl1pPr>
            <a:lvl2pPr marL="457200" indent="0">
              <a:buNone/>
              <a:defRPr sz="1000"/>
            </a:lvl2pPr>
            <a:lvl3pPr>
              <a:defRPr sz="1000"/>
            </a:lvl3pPr>
            <a:lvl4pPr>
              <a:defRPr sz="1000"/>
            </a:lvl4pPr>
            <a:lvl5pPr>
              <a:defRPr sz="1000"/>
            </a:lvl5pPr>
          </a:lstStyle>
          <a:p>
            <a:pPr lvl="0"/>
            <a:r>
              <a:rPr lang="en-GB" dirty="0"/>
              <a:t>Client Name</a:t>
            </a:r>
          </a:p>
        </p:txBody>
      </p:sp>
      <p:sp>
        <p:nvSpPr>
          <p:cNvPr id="24" name="Picture Placeholder 23">
            <a:extLst>
              <a:ext uri="{FF2B5EF4-FFF2-40B4-BE49-F238E27FC236}">
                <a16:creationId xmlns:a16="http://schemas.microsoft.com/office/drawing/2014/main" id="{C30AE2A0-01BE-AAA3-B092-DC68574C2F5B}"/>
              </a:ext>
            </a:extLst>
          </p:cNvPr>
          <p:cNvSpPr>
            <a:spLocks noGrp="1"/>
          </p:cNvSpPr>
          <p:nvPr>
            <p:ph type="pic" sz="quarter" idx="26" hasCustomPrompt="1"/>
          </p:nvPr>
        </p:nvSpPr>
        <p:spPr>
          <a:xfrm>
            <a:off x="838200" y="2797400"/>
            <a:ext cx="1511462" cy="509567"/>
          </a:xfrm>
          <a:pattFill prst="ltUpDiag">
            <a:fgClr>
              <a:schemeClr val="bg1">
                <a:lumMod val="95000"/>
              </a:schemeClr>
            </a:fgClr>
            <a:bgClr>
              <a:schemeClr val="bg1"/>
            </a:bgClr>
          </a:pattFill>
        </p:spPr>
        <p:txBody>
          <a:bodyPr>
            <a:normAutofit/>
          </a:bodyPr>
          <a:lstStyle>
            <a:lvl1pPr marL="0" indent="0">
              <a:buNone/>
              <a:defRPr sz="1050" i="1"/>
            </a:lvl1pPr>
          </a:lstStyle>
          <a:p>
            <a:r>
              <a:rPr lang="en-US" dirty="0"/>
              <a:t>Insert B&amp;W Client Logo</a:t>
            </a:r>
          </a:p>
        </p:txBody>
      </p:sp>
      <p:sp>
        <p:nvSpPr>
          <p:cNvPr id="25" name="Picture Placeholder 23">
            <a:extLst>
              <a:ext uri="{FF2B5EF4-FFF2-40B4-BE49-F238E27FC236}">
                <a16:creationId xmlns:a16="http://schemas.microsoft.com/office/drawing/2014/main" id="{1BB5A942-B12C-1BCA-4149-BFCFE906BE53}"/>
              </a:ext>
            </a:extLst>
          </p:cNvPr>
          <p:cNvSpPr>
            <a:spLocks noGrp="1"/>
          </p:cNvSpPr>
          <p:nvPr>
            <p:ph type="pic" sz="quarter" idx="27" hasCustomPrompt="1"/>
          </p:nvPr>
        </p:nvSpPr>
        <p:spPr>
          <a:xfrm>
            <a:off x="4633249" y="2797399"/>
            <a:ext cx="1511462" cy="509567"/>
          </a:xfrm>
          <a:pattFill prst="ltUpDiag">
            <a:fgClr>
              <a:schemeClr val="bg1">
                <a:lumMod val="95000"/>
              </a:schemeClr>
            </a:fgClr>
            <a:bgClr>
              <a:schemeClr val="bg1"/>
            </a:bgClr>
          </a:pattFill>
        </p:spPr>
        <p:txBody>
          <a:bodyPr>
            <a:normAutofit/>
          </a:bodyPr>
          <a:lstStyle>
            <a:lvl1pPr marL="0" indent="0">
              <a:buNone/>
              <a:defRPr sz="1050" i="1"/>
            </a:lvl1pPr>
          </a:lstStyle>
          <a:p>
            <a:r>
              <a:rPr lang="en-US" dirty="0"/>
              <a:t>Insert B&amp;W Client Logo</a:t>
            </a:r>
          </a:p>
        </p:txBody>
      </p:sp>
      <p:sp>
        <p:nvSpPr>
          <p:cNvPr id="26" name="Picture Placeholder 23">
            <a:extLst>
              <a:ext uri="{FF2B5EF4-FFF2-40B4-BE49-F238E27FC236}">
                <a16:creationId xmlns:a16="http://schemas.microsoft.com/office/drawing/2014/main" id="{C341B588-F0D6-0012-BB9A-9AB09088EB31}"/>
              </a:ext>
            </a:extLst>
          </p:cNvPr>
          <p:cNvSpPr>
            <a:spLocks noGrp="1"/>
          </p:cNvSpPr>
          <p:nvPr>
            <p:ph type="pic" sz="quarter" idx="28" hasCustomPrompt="1"/>
          </p:nvPr>
        </p:nvSpPr>
        <p:spPr>
          <a:xfrm>
            <a:off x="8441799" y="2797398"/>
            <a:ext cx="1511462" cy="509567"/>
          </a:xfrm>
          <a:pattFill prst="ltUpDiag">
            <a:fgClr>
              <a:schemeClr val="bg1">
                <a:lumMod val="95000"/>
              </a:schemeClr>
            </a:fgClr>
            <a:bgClr>
              <a:schemeClr val="bg1"/>
            </a:bgClr>
          </a:pattFill>
        </p:spPr>
        <p:txBody>
          <a:bodyPr>
            <a:normAutofit/>
          </a:bodyPr>
          <a:lstStyle>
            <a:lvl1pPr marL="0" indent="0">
              <a:buNone/>
              <a:defRPr sz="1050" i="1"/>
            </a:lvl1pPr>
          </a:lstStyle>
          <a:p>
            <a:r>
              <a:rPr lang="en-US" dirty="0"/>
              <a:t>Insert B&amp;W Client Logo</a:t>
            </a:r>
          </a:p>
        </p:txBody>
      </p:sp>
    </p:spTree>
    <p:extLst>
      <p:ext uri="{BB962C8B-B14F-4D97-AF65-F5344CB8AC3E}">
        <p14:creationId xmlns:p14="http://schemas.microsoft.com/office/powerpoint/2010/main" val="5315068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pic>
        <p:nvPicPr>
          <p:cNvPr id="4" name="Picture 3" descr="A blurry image of a purple and blue background&#10;&#10;Description automatically generated">
            <a:extLst>
              <a:ext uri="{FF2B5EF4-FFF2-40B4-BE49-F238E27FC236}">
                <a16:creationId xmlns:a16="http://schemas.microsoft.com/office/drawing/2014/main" id="{ADE00590-2668-3145-AE3B-69D33DCAFB3D}"/>
              </a:ext>
            </a:extLst>
          </p:cNvPr>
          <p:cNvPicPr>
            <a:picLocks noChangeAspect="1"/>
          </p:cNvPicPr>
          <p:nvPr userDrawn="1"/>
        </p:nvPicPr>
        <p:blipFill>
          <a:blip r:embed="rId2"/>
          <a:stretch>
            <a:fillRect/>
          </a:stretch>
        </p:blipFill>
        <p:spPr>
          <a:xfrm>
            <a:off x="0" y="0"/>
            <a:ext cx="12192000" cy="6858000"/>
          </a:xfrm>
          <a:prstGeom prst="rect">
            <a:avLst/>
          </a:prstGeom>
        </p:spPr>
      </p:pic>
      <p:pic>
        <p:nvPicPr>
          <p:cNvPr id="10" name="Picture 9" descr="A black and white logo&#10;&#10;Description automatically generated">
            <a:extLst>
              <a:ext uri="{FF2B5EF4-FFF2-40B4-BE49-F238E27FC236}">
                <a16:creationId xmlns:a16="http://schemas.microsoft.com/office/drawing/2014/main" id="{CE4F82B0-9EBC-E863-FF8F-A2FC44A37285}"/>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8559014" y="756974"/>
            <a:ext cx="2911625" cy="1904946"/>
          </a:xfrm>
          <a:prstGeom prst="rect">
            <a:avLst/>
          </a:prstGeom>
        </p:spPr>
      </p:pic>
      <p:sp>
        <p:nvSpPr>
          <p:cNvPr id="2" name="Title 1">
            <a:extLst>
              <a:ext uri="{FF2B5EF4-FFF2-40B4-BE49-F238E27FC236}">
                <a16:creationId xmlns:a16="http://schemas.microsoft.com/office/drawing/2014/main" id="{18EB6018-2E42-11E0-8951-19D9D9180680}"/>
              </a:ext>
            </a:extLst>
          </p:cNvPr>
          <p:cNvSpPr>
            <a:spLocks noGrp="1"/>
          </p:cNvSpPr>
          <p:nvPr>
            <p:ph type="ctrTitle" idx="4294967295" hasCustomPrompt="1"/>
          </p:nvPr>
        </p:nvSpPr>
        <p:spPr>
          <a:xfrm>
            <a:off x="1069695" y="2267452"/>
            <a:ext cx="4787641" cy="1804215"/>
          </a:xfrm>
        </p:spPr>
        <p:txBody>
          <a:bodyPr anchor="b">
            <a:normAutofit/>
          </a:bodyPr>
          <a:lstStyle>
            <a:lvl1pPr algn="l">
              <a:defRPr sz="6000">
                <a:solidFill>
                  <a:schemeClr val="bg1"/>
                </a:solidFill>
                <a:latin typeface="Didot" panose="02000503000000020003" pitchFamily="2" charset="-79"/>
                <a:cs typeface="Didot" panose="02000503000000020003" pitchFamily="2" charset="-79"/>
              </a:defRPr>
            </a:lvl1pPr>
          </a:lstStyle>
          <a:p>
            <a:r>
              <a:rPr lang="en-GB"/>
              <a:t>Click to add Closing Text</a:t>
            </a:r>
            <a:endParaRPr lang="en-US" dirty="0"/>
          </a:p>
        </p:txBody>
      </p:sp>
      <p:sp>
        <p:nvSpPr>
          <p:cNvPr id="7" name="TextBox 6">
            <a:extLst>
              <a:ext uri="{FF2B5EF4-FFF2-40B4-BE49-F238E27FC236}">
                <a16:creationId xmlns:a16="http://schemas.microsoft.com/office/drawing/2014/main" id="{8EECF1FA-509F-53B1-D698-9F24019B0680}"/>
              </a:ext>
            </a:extLst>
          </p:cNvPr>
          <p:cNvSpPr txBox="1"/>
          <p:nvPr userDrawn="1"/>
        </p:nvSpPr>
        <p:spPr>
          <a:xfrm>
            <a:off x="9003323" y="4396154"/>
            <a:ext cx="2467316" cy="1723549"/>
          </a:xfrm>
          <a:prstGeom prst="rect">
            <a:avLst/>
          </a:prstGeom>
          <a:noFill/>
        </p:spPr>
        <p:txBody>
          <a:bodyPr wrap="square" rtlCol="0">
            <a:spAutoFit/>
          </a:bodyPr>
          <a:lstStyle/>
          <a:p>
            <a:pPr algn="r"/>
            <a:r>
              <a:rPr lang="en-GB" sz="1200" b="1" dirty="0">
                <a:solidFill>
                  <a:schemeClr val="bg1"/>
                </a:solidFill>
                <a:latin typeface="Helvetica" panose="020B0604020202020204" pitchFamily="34" charset="0"/>
                <a:cs typeface="Helvetica" panose="020B0604020202020204" pitchFamily="34" charset="0"/>
              </a:rPr>
              <a:t>Edinburgh</a:t>
            </a:r>
          </a:p>
          <a:p>
            <a:pPr algn="r"/>
            <a:r>
              <a:rPr lang="en-GB" sz="1200" dirty="0">
                <a:solidFill>
                  <a:schemeClr val="bg1"/>
                </a:solidFill>
                <a:latin typeface="Helvetica" panose="020B0604020202020204" pitchFamily="34" charset="0"/>
                <a:cs typeface="Helvetica" panose="020B0604020202020204" pitchFamily="34" charset="0"/>
              </a:rPr>
              <a:t>0131 247 1000</a:t>
            </a:r>
          </a:p>
          <a:p>
            <a:pPr algn="r"/>
            <a:endParaRPr lang="en-GB" sz="1200" dirty="0">
              <a:solidFill>
                <a:schemeClr val="bg1"/>
              </a:solidFill>
              <a:latin typeface="Helvetica" panose="020B0604020202020204" pitchFamily="34" charset="0"/>
              <a:cs typeface="Helvetica" panose="020B0604020202020204" pitchFamily="34" charset="0"/>
            </a:endParaRPr>
          </a:p>
          <a:p>
            <a:pPr algn="r"/>
            <a:r>
              <a:rPr lang="en-GB" sz="1200" b="1" dirty="0">
                <a:solidFill>
                  <a:schemeClr val="bg1"/>
                </a:solidFill>
                <a:latin typeface="Helvetica" panose="020B0604020202020204" pitchFamily="34" charset="0"/>
                <a:cs typeface="Helvetica" panose="020B0604020202020204" pitchFamily="34" charset="0"/>
              </a:rPr>
              <a:t>Glasgow</a:t>
            </a:r>
          </a:p>
          <a:p>
            <a:pPr algn="r"/>
            <a:r>
              <a:rPr lang="en-GB" sz="1200" dirty="0">
                <a:solidFill>
                  <a:schemeClr val="bg1"/>
                </a:solidFill>
                <a:latin typeface="Helvetica" panose="020B0604020202020204" pitchFamily="34" charset="0"/>
                <a:cs typeface="Helvetica" panose="020B0604020202020204" pitchFamily="34" charset="0"/>
              </a:rPr>
              <a:t>0141 303 1100</a:t>
            </a:r>
          </a:p>
          <a:p>
            <a:pPr algn="r"/>
            <a:endParaRPr lang="en-GB" sz="1200" dirty="0">
              <a:solidFill>
                <a:schemeClr val="bg1"/>
              </a:solidFill>
              <a:latin typeface="Helvetica" panose="020B0604020202020204" pitchFamily="34" charset="0"/>
              <a:cs typeface="Helvetica" panose="020B0604020202020204" pitchFamily="34" charset="0"/>
            </a:endParaRPr>
          </a:p>
          <a:p>
            <a:pPr algn="r">
              <a:spcAft>
                <a:spcPts val="900"/>
              </a:spcAft>
            </a:pPr>
            <a:r>
              <a:rPr lang="en-GB" sz="1200" dirty="0">
                <a:solidFill>
                  <a:schemeClr val="bg1"/>
                </a:solidFill>
                <a:latin typeface="Helvetica" panose="020B0604020202020204" pitchFamily="34" charset="0"/>
                <a:cs typeface="Helvetica" panose="020B0604020202020204" pitchFamily="34" charset="0"/>
              </a:rPr>
              <a:t>info@mfmac.com</a:t>
            </a:r>
          </a:p>
          <a:p>
            <a:pPr algn="r"/>
            <a:r>
              <a:rPr lang="en-GB" sz="1200" b="1" dirty="0">
                <a:solidFill>
                  <a:schemeClr val="bg1"/>
                </a:solidFill>
                <a:latin typeface="Helvetica" panose="020B0604020202020204" pitchFamily="34" charset="0"/>
                <a:cs typeface="Helvetica" panose="020B0604020202020204" pitchFamily="34" charset="0"/>
              </a:rPr>
              <a:t>www.mfmac.com</a:t>
            </a:r>
          </a:p>
        </p:txBody>
      </p:sp>
    </p:spTree>
    <p:extLst>
      <p:ext uri="{BB962C8B-B14F-4D97-AF65-F5344CB8AC3E}">
        <p14:creationId xmlns:p14="http://schemas.microsoft.com/office/powerpoint/2010/main" val="3471908568"/>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pyright Slide">
    <p:spTree>
      <p:nvGrpSpPr>
        <p:cNvPr id="1" name=""/>
        <p:cNvGrpSpPr/>
        <p:nvPr/>
      </p:nvGrpSpPr>
      <p:grpSpPr>
        <a:xfrm>
          <a:off x="0" y="0"/>
          <a:ext cx="0" cy="0"/>
          <a:chOff x="0" y="0"/>
          <a:chExt cx="0" cy="0"/>
        </a:xfrm>
      </p:grpSpPr>
      <p:pic>
        <p:nvPicPr>
          <p:cNvPr id="3" name="Picture 2" descr="A close-up of a building&#10;&#10;Description automatically generated">
            <a:extLst>
              <a:ext uri="{FF2B5EF4-FFF2-40B4-BE49-F238E27FC236}">
                <a16:creationId xmlns:a16="http://schemas.microsoft.com/office/drawing/2014/main" id="{59F6928F-BBBE-635D-F49F-36E7D03F63C3}"/>
              </a:ext>
            </a:extLst>
          </p:cNvPr>
          <p:cNvPicPr>
            <a:picLocks noChangeAspect="1"/>
          </p:cNvPicPr>
          <p:nvPr userDrawn="1"/>
        </p:nvPicPr>
        <p:blipFill>
          <a:blip r:embed="rId2"/>
          <a:stretch>
            <a:fillRect/>
          </a:stretch>
        </p:blipFill>
        <p:spPr>
          <a:xfrm>
            <a:off x="0" y="0"/>
            <a:ext cx="12192000" cy="6858000"/>
          </a:xfrm>
          <a:prstGeom prst="rect">
            <a:avLst/>
          </a:prstGeom>
        </p:spPr>
      </p:pic>
      <p:pic>
        <p:nvPicPr>
          <p:cNvPr id="10" name="Picture 9" descr="A black and white logo&#10;&#10;Description automatically generated">
            <a:extLst>
              <a:ext uri="{FF2B5EF4-FFF2-40B4-BE49-F238E27FC236}">
                <a16:creationId xmlns:a16="http://schemas.microsoft.com/office/drawing/2014/main" id="{CE4F82B0-9EBC-E863-FF8F-A2FC44A37285}"/>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8559014" y="756974"/>
            <a:ext cx="2911625" cy="1904946"/>
          </a:xfrm>
          <a:prstGeom prst="rect">
            <a:avLst/>
          </a:prstGeom>
        </p:spPr>
      </p:pic>
      <p:pic>
        <p:nvPicPr>
          <p:cNvPr id="8" name="Picture 7">
            <a:extLst>
              <a:ext uri="{FF2B5EF4-FFF2-40B4-BE49-F238E27FC236}">
                <a16:creationId xmlns:a16="http://schemas.microsoft.com/office/drawing/2014/main" id="{EF40E88A-A287-521D-1AD7-EFC1A0AD7314}"/>
              </a:ext>
            </a:extLst>
          </p:cNvPr>
          <p:cNvPicPr>
            <a:picLocks noChangeAspect="1"/>
          </p:cNvPicPr>
          <p:nvPr userDrawn="1"/>
        </p:nvPicPr>
        <p:blipFill rotWithShape="1">
          <a:blip r:embed="rId4" cstate="email">
            <a:extLst>
              <a:ext uri="{28A0092B-C50C-407E-A947-70E740481C1C}">
                <a14:useLocalDpi xmlns:a14="http://schemas.microsoft.com/office/drawing/2010/main"/>
              </a:ext>
            </a:extLst>
          </a:blip>
          <a:srcRect/>
          <a:stretch/>
        </p:blipFill>
        <p:spPr>
          <a:xfrm>
            <a:off x="10017124" y="6121401"/>
            <a:ext cx="1384301" cy="378165"/>
          </a:xfrm>
          <a:prstGeom prst="rect">
            <a:avLst/>
          </a:prstGeom>
        </p:spPr>
      </p:pic>
      <p:sp>
        <p:nvSpPr>
          <p:cNvPr id="9" name="TextBox 8">
            <a:extLst>
              <a:ext uri="{FF2B5EF4-FFF2-40B4-BE49-F238E27FC236}">
                <a16:creationId xmlns:a16="http://schemas.microsoft.com/office/drawing/2014/main" id="{94B41423-C475-6245-9B35-7199D8E70E23}"/>
              </a:ext>
            </a:extLst>
          </p:cNvPr>
          <p:cNvSpPr txBox="1"/>
          <p:nvPr userDrawn="1"/>
        </p:nvSpPr>
        <p:spPr>
          <a:xfrm>
            <a:off x="2876824" y="3200400"/>
            <a:ext cx="6455613" cy="800219"/>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dirty="0">
                <a:solidFill>
                  <a:schemeClr val="bg1"/>
                </a:solidFill>
                <a:latin typeface="Roboto" panose="02000000000000000000" pitchFamily="2" charset="0"/>
                <a:ea typeface="Roboto" panose="02000000000000000000" pitchFamily="2" charset="0"/>
                <a:cs typeface="Roboto" panose="02000000000000000000" pitchFamily="2" charset="0"/>
              </a:rPr>
              <a:t>© Morton Fraser MacRoberts LLP 2023</a:t>
            </a:r>
          </a:p>
          <a:p>
            <a:endParaRPr lang="en-GB" dirty="0"/>
          </a:p>
        </p:txBody>
      </p:sp>
    </p:spTree>
    <p:extLst>
      <p:ext uri="{BB962C8B-B14F-4D97-AF65-F5344CB8AC3E}">
        <p14:creationId xmlns:p14="http://schemas.microsoft.com/office/powerpoint/2010/main" val="127077606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Blank">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859920-9DD9-7B0F-AEB7-D2BB3E13C302}"/>
              </a:ext>
            </a:extLst>
          </p:cNvPr>
          <p:cNvSpPr>
            <a:spLocks noGrp="1"/>
          </p:cNvSpPr>
          <p:nvPr>
            <p:ph type="title" hasCustomPrompt="1"/>
          </p:nvPr>
        </p:nvSpPr>
        <p:spPr>
          <a:xfrm>
            <a:off x="831850" y="1081088"/>
            <a:ext cx="10515600" cy="2852737"/>
          </a:xfrm>
        </p:spPr>
        <p:txBody>
          <a:bodyPr anchor="b"/>
          <a:lstStyle>
            <a:lvl1pPr>
              <a:defRPr sz="6000"/>
            </a:lvl1pPr>
          </a:lstStyle>
          <a:p>
            <a:r>
              <a:rPr lang="en-GB" dirty="0"/>
              <a:t>Click to add section title</a:t>
            </a:r>
            <a:endParaRPr lang="en-US" dirty="0"/>
          </a:p>
        </p:txBody>
      </p:sp>
      <p:sp>
        <p:nvSpPr>
          <p:cNvPr id="3" name="Text Placeholder 2">
            <a:extLst>
              <a:ext uri="{FF2B5EF4-FFF2-40B4-BE49-F238E27FC236}">
                <a16:creationId xmlns:a16="http://schemas.microsoft.com/office/drawing/2014/main" id="{D3E03832-2C47-3E4E-0BCA-8353CA5D8B81}"/>
              </a:ext>
            </a:extLst>
          </p:cNvPr>
          <p:cNvSpPr>
            <a:spLocks noGrp="1"/>
          </p:cNvSpPr>
          <p:nvPr>
            <p:ph type="body" idx="1" hasCustomPrompt="1"/>
          </p:nvPr>
        </p:nvSpPr>
        <p:spPr>
          <a:xfrm>
            <a:off x="831850" y="396081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dirty="0"/>
              <a:t>Click to text</a:t>
            </a:r>
          </a:p>
        </p:txBody>
      </p:sp>
      <p:pic>
        <p:nvPicPr>
          <p:cNvPr id="4" name="Picture 3" descr="A blue and pink background&#10;&#10;Description automatically generated">
            <a:extLst>
              <a:ext uri="{FF2B5EF4-FFF2-40B4-BE49-F238E27FC236}">
                <a16:creationId xmlns:a16="http://schemas.microsoft.com/office/drawing/2014/main" id="{9D514FD1-6AB4-5523-E403-CB77667DD4B6}"/>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5758" y="-45998"/>
            <a:ext cx="209550" cy="6969760"/>
          </a:xfrm>
          <a:prstGeom prst="rect">
            <a:avLst/>
          </a:prstGeom>
        </p:spPr>
      </p:pic>
    </p:spTree>
    <p:extLst>
      <p:ext uri="{BB962C8B-B14F-4D97-AF65-F5344CB8AC3E}">
        <p14:creationId xmlns:p14="http://schemas.microsoft.com/office/powerpoint/2010/main" val="323579956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Buildings 1">
    <p:spTree>
      <p:nvGrpSpPr>
        <p:cNvPr id="1" name=""/>
        <p:cNvGrpSpPr/>
        <p:nvPr/>
      </p:nvGrpSpPr>
      <p:grpSpPr>
        <a:xfrm>
          <a:off x="0" y="0"/>
          <a:ext cx="0" cy="0"/>
          <a:chOff x="0" y="0"/>
          <a:chExt cx="0" cy="0"/>
        </a:xfrm>
      </p:grpSpPr>
      <p:pic>
        <p:nvPicPr>
          <p:cNvPr id="5" name="Picture 4" descr="A close-up of a glass wall&#10;&#10;Description automatically generated">
            <a:extLst>
              <a:ext uri="{FF2B5EF4-FFF2-40B4-BE49-F238E27FC236}">
                <a16:creationId xmlns:a16="http://schemas.microsoft.com/office/drawing/2014/main" id="{41221B09-F563-2D47-861A-EB8B51418065}"/>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FE859920-9DD9-7B0F-AEB7-D2BB3E13C302}"/>
              </a:ext>
            </a:extLst>
          </p:cNvPr>
          <p:cNvSpPr>
            <a:spLocks noGrp="1"/>
          </p:cNvSpPr>
          <p:nvPr>
            <p:ph type="title" hasCustomPrompt="1"/>
          </p:nvPr>
        </p:nvSpPr>
        <p:spPr>
          <a:xfrm>
            <a:off x="831850" y="1081088"/>
            <a:ext cx="10515600" cy="2852737"/>
          </a:xfrm>
        </p:spPr>
        <p:txBody>
          <a:bodyPr anchor="b"/>
          <a:lstStyle>
            <a:lvl1pPr>
              <a:defRPr sz="6000">
                <a:solidFill>
                  <a:schemeClr val="bg1"/>
                </a:solidFill>
              </a:defRPr>
            </a:lvl1pPr>
          </a:lstStyle>
          <a:p>
            <a:r>
              <a:rPr lang="en-GB" dirty="0"/>
              <a:t>Click to add section</a:t>
            </a:r>
            <a:br>
              <a:rPr lang="en-GB" dirty="0"/>
            </a:br>
            <a:r>
              <a:rPr lang="en-GB" dirty="0"/>
              <a:t>title</a:t>
            </a:r>
            <a:endParaRPr lang="en-US" dirty="0"/>
          </a:p>
        </p:txBody>
      </p:sp>
      <p:sp>
        <p:nvSpPr>
          <p:cNvPr id="3" name="Text Placeholder 2">
            <a:extLst>
              <a:ext uri="{FF2B5EF4-FFF2-40B4-BE49-F238E27FC236}">
                <a16:creationId xmlns:a16="http://schemas.microsoft.com/office/drawing/2014/main" id="{D3E03832-2C47-3E4E-0BCA-8353CA5D8B81}"/>
              </a:ext>
            </a:extLst>
          </p:cNvPr>
          <p:cNvSpPr>
            <a:spLocks noGrp="1"/>
          </p:cNvSpPr>
          <p:nvPr>
            <p:ph type="body" idx="1" hasCustomPrompt="1"/>
          </p:nvPr>
        </p:nvSpPr>
        <p:spPr>
          <a:xfrm>
            <a:off x="831850" y="3960813"/>
            <a:ext cx="105156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dirty="0"/>
              <a:t>Click to text</a:t>
            </a:r>
          </a:p>
        </p:txBody>
      </p:sp>
      <p:pic>
        <p:nvPicPr>
          <p:cNvPr id="6" name="Picture 5">
            <a:extLst>
              <a:ext uri="{FF2B5EF4-FFF2-40B4-BE49-F238E27FC236}">
                <a16:creationId xmlns:a16="http://schemas.microsoft.com/office/drawing/2014/main" id="{55868561-0F70-3B7D-5834-CC10C1063E09}"/>
              </a:ext>
            </a:extLst>
          </p:cNvPr>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10017124" y="6121401"/>
            <a:ext cx="1384301" cy="378165"/>
          </a:xfrm>
          <a:prstGeom prst="rect">
            <a:avLst/>
          </a:prstGeom>
        </p:spPr>
      </p:pic>
    </p:spTree>
    <p:extLst>
      <p:ext uri="{BB962C8B-B14F-4D97-AF65-F5344CB8AC3E}">
        <p14:creationId xmlns:p14="http://schemas.microsoft.com/office/powerpoint/2010/main" val="236424319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Buildings 2">
    <p:spTree>
      <p:nvGrpSpPr>
        <p:cNvPr id="1" name=""/>
        <p:cNvGrpSpPr/>
        <p:nvPr/>
      </p:nvGrpSpPr>
      <p:grpSpPr>
        <a:xfrm>
          <a:off x="0" y="0"/>
          <a:ext cx="0" cy="0"/>
          <a:chOff x="0" y="0"/>
          <a:chExt cx="0" cy="0"/>
        </a:xfrm>
      </p:grpSpPr>
      <p:pic>
        <p:nvPicPr>
          <p:cNvPr id="5" name="Picture 4" descr="A close-up of a building&#10;&#10;Description automatically generated">
            <a:extLst>
              <a:ext uri="{FF2B5EF4-FFF2-40B4-BE49-F238E27FC236}">
                <a16:creationId xmlns:a16="http://schemas.microsoft.com/office/drawing/2014/main" id="{3E5642BC-DBD4-5AD7-C1F0-0EB937CBFD80}"/>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FE859920-9DD9-7B0F-AEB7-D2BB3E13C302}"/>
              </a:ext>
            </a:extLst>
          </p:cNvPr>
          <p:cNvSpPr>
            <a:spLocks noGrp="1"/>
          </p:cNvSpPr>
          <p:nvPr>
            <p:ph type="title" hasCustomPrompt="1"/>
          </p:nvPr>
        </p:nvSpPr>
        <p:spPr>
          <a:xfrm>
            <a:off x="831850" y="1081088"/>
            <a:ext cx="10515600" cy="2852737"/>
          </a:xfrm>
        </p:spPr>
        <p:txBody>
          <a:bodyPr anchor="b"/>
          <a:lstStyle>
            <a:lvl1pPr>
              <a:defRPr sz="6000">
                <a:solidFill>
                  <a:schemeClr val="bg1"/>
                </a:solidFill>
              </a:defRPr>
            </a:lvl1pPr>
          </a:lstStyle>
          <a:p>
            <a:r>
              <a:rPr lang="en-GB" dirty="0"/>
              <a:t>Click to add section</a:t>
            </a:r>
            <a:br>
              <a:rPr lang="en-GB" dirty="0"/>
            </a:br>
            <a:r>
              <a:rPr lang="en-GB" dirty="0"/>
              <a:t>title</a:t>
            </a:r>
            <a:endParaRPr lang="en-US" dirty="0"/>
          </a:p>
        </p:txBody>
      </p:sp>
      <p:sp>
        <p:nvSpPr>
          <p:cNvPr id="3" name="Text Placeholder 2">
            <a:extLst>
              <a:ext uri="{FF2B5EF4-FFF2-40B4-BE49-F238E27FC236}">
                <a16:creationId xmlns:a16="http://schemas.microsoft.com/office/drawing/2014/main" id="{D3E03832-2C47-3E4E-0BCA-8353CA5D8B81}"/>
              </a:ext>
            </a:extLst>
          </p:cNvPr>
          <p:cNvSpPr>
            <a:spLocks noGrp="1"/>
          </p:cNvSpPr>
          <p:nvPr>
            <p:ph type="body" idx="1" hasCustomPrompt="1"/>
          </p:nvPr>
        </p:nvSpPr>
        <p:spPr>
          <a:xfrm>
            <a:off x="831850" y="3960813"/>
            <a:ext cx="105156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dirty="0"/>
              <a:t>Click to text</a:t>
            </a:r>
          </a:p>
        </p:txBody>
      </p:sp>
      <p:pic>
        <p:nvPicPr>
          <p:cNvPr id="8" name="Picture 7">
            <a:extLst>
              <a:ext uri="{FF2B5EF4-FFF2-40B4-BE49-F238E27FC236}">
                <a16:creationId xmlns:a16="http://schemas.microsoft.com/office/drawing/2014/main" id="{C865CA41-A8A1-9B92-FA99-B4D14950C10B}"/>
              </a:ext>
            </a:extLst>
          </p:cNvPr>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10017124" y="6121401"/>
            <a:ext cx="1384301" cy="378165"/>
          </a:xfrm>
          <a:prstGeom prst="rect">
            <a:avLst/>
          </a:prstGeom>
        </p:spPr>
      </p:pic>
    </p:spTree>
    <p:extLst>
      <p:ext uri="{BB962C8B-B14F-4D97-AF65-F5344CB8AC3E}">
        <p14:creationId xmlns:p14="http://schemas.microsoft.com/office/powerpoint/2010/main" val="4205104260"/>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Abstract 1">
    <p:spTree>
      <p:nvGrpSpPr>
        <p:cNvPr id="1" name=""/>
        <p:cNvGrpSpPr/>
        <p:nvPr/>
      </p:nvGrpSpPr>
      <p:grpSpPr>
        <a:xfrm>
          <a:off x="0" y="0"/>
          <a:ext cx="0" cy="0"/>
          <a:chOff x="0" y="0"/>
          <a:chExt cx="0" cy="0"/>
        </a:xfrm>
      </p:grpSpPr>
      <p:pic>
        <p:nvPicPr>
          <p:cNvPr id="5" name="Picture 4" descr="A close-up of a painting&#10;&#10;Description automatically generated">
            <a:extLst>
              <a:ext uri="{FF2B5EF4-FFF2-40B4-BE49-F238E27FC236}">
                <a16:creationId xmlns:a16="http://schemas.microsoft.com/office/drawing/2014/main" id="{708514BF-7AD1-D19A-956A-7E1589170D38}"/>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FE859920-9DD9-7B0F-AEB7-D2BB3E13C302}"/>
              </a:ext>
            </a:extLst>
          </p:cNvPr>
          <p:cNvSpPr>
            <a:spLocks noGrp="1"/>
          </p:cNvSpPr>
          <p:nvPr>
            <p:ph type="title" hasCustomPrompt="1"/>
          </p:nvPr>
        </p:nvSpPr>
        <p:spPr>
          <a:xfrm>
            <a:off x="831850" y="1081088"/>
            <a:ext cx="10515600" cy="2852737"/>
          </a:xfrm>
        </p:spPr>
        <p:txBody>
          <a:bodyPr anchor="b"/>
          <a:lstStyle>
            <a:lvl1pPr>
              <a:defRPr sz="6000">
                <a:solidFill>
                  <a:schemeClr val="bg1"/>
                </a:solidFill>
              </a:defRPr>
            </a:lvl1pPr>
          </a:lstStyle>
          <a:p>
            <a:r>
              <a:rPr lang="en-GB" dirty="0"/>
              <a:t>Click to add section</a:t>
            </a:r>
            <a:br>
              <a:rPr lang="en-GB" dirty="0"/>
            </a:br>
            <a:r>
              <a:rPr lang="en-GB" dirty="0"/>
              <a:t>title</a:t>
            </a:r>
            <a:endParaRPr lang="en-US" dirty="0"/>
          </a:p>
        </p:txBody>
      </p:sp>
      <p:sp>
        <p:nvSpPr>
          <p:cNvPr id="3" name="Text Placeholder 2">
            <a:extLst>
              <a:ext uri="{FF2B5EF4-FFF2-40B4-BE49-F238E27FC236}">
                <a16:creationId xmlns:a16="http://schemas.microsoft.com/office/drawing/2014/main" id="{D3E03832-2C47-3E4E-0BCA-8353CA5D8B81}"/>
              </a:ext>
            </a:extLst>
          </p:cNvPr>
          <p:cNvSpPr>
            <a:spLocks noGrp="1"/>
          </p:cNvSpPr>
          <p:nvPr>
            <p:ph type="body" idx="1" hasCustomPrompt="1"/>
          </p:nvPr>
        </p:nvSpPr>
        <p:spPr>
          <a:xfrm>
            <a:off x="831850" y="3960813"/>
            <a:ext cx="105156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dirty="0"/>
              <a:t>Click to text</a:t>
            </a:r>
          </a:p>
        </p:txBody>
      </p:sp>
      <p:pic>
        <p:nvPicPr>
          <p:cNvPr id="10" name="Picture 9">
            <a:extLst>
              <a:ext uri="{FF2B5EF4-FFF2-40B4-BE49-F238E27FC236}">
                <a16:creationId xmlns:a16="http://schemas.microsoft.com/office/drawing/2014/main" id="{CACF1B26-32AE-0515-B9A2-5E7EC26CD8C0}"/>
              </a:ext>
            </a:extLst>
          </p:cNvPr>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10017124" y="6121401"/>
            <a:ext cx="1384301" cy="378165"/>
          </a:xfrm>
          <a:prstGeom prst="rect">
            <a:avLst/>
          </a:prstGeom>
        </p:spPr>
      </p:pic>
    </p:spTree>
    <p:extLst>
      <p:ext uri="{BB962C8B-B14F-4D97-AF65-F5344CB8AC3E}">
        <p14:creationId xmlns:p14="http://schemas.microsoft.com/office/powerpoint/2010/main" val="169219679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Abstract 2">
    <p:spTree>
      <p:nvGrpSpPr>
        <p:cNvPr id="1" name=""/>
        <p:cNvGrpSpPr/>
        <p:nvPr/>
      </p:nvGrpSpPr>
      <p:grpSpPr>
        <a:xfrm>
          <a:off x="0" y="0"/>
          <a:ext cx="0" cy="0"/>
          <a:chOff x="0" y="0"/>
          <a:chExt cx="0" cy="0"/>
        </a:xfrm>
      </p:grpSpPr>
      <p:pic>
        <p:nvPicPr>
          <p:cNvPr id="5" name="Picture 4" descr="A blurry image of a red and blue light&#10;&#10;Description automatically generated">
            <a:extLst>
              <a:ext uri="{FF2B5EF4-FFF2-40B4-BE49-F238E27FC236}">
                <a16:creationId xmlns:a16="http://schemas.microsoft.com/office/drawing/2014/main" id="{5C702365-7F19-AAF7-A934-7CDAB2A4D204}"/>
              </a:ext>
            </a:extLst>
          </p:cNvPr>
          <p:cNvPicPr>
            <a:picLocks noChangeAspect="1"/>
          </p:cNvPicPr>
          <p:nvPr userDrawn="1"/>
        </p:nvPicPr>
        <p:blipFill>
          <a:blip r:embed="rId2"/>
          <a:stretch>
            <a:fillRect/>
          </a:stretch>
        </p:blipFill>
        <p:spPr>
          <a:xfrm>
            <a:off x="11268" y="0"/>
            <a:ext cx="12169464" cy="6858000"/>
          </a:xfrm>
          <a:prstGeom prst="rect">
            <a:avLst/>
          </a:prstGeom>
        </p:spPr>
      </p:pic>
      <p:sp>
        <p:nvSpPr>
          <p:cNvPr id="2" name="Title 1">
            <a:extLst>
              <a:ext uri="{FF2B5EF4-FFF2-40B4-BE49-F238E27FC236}">
                <a16:creationId xmlns:a16="http://schemas.microsoft.com/office/drawing/2014/main" id="{FE859920-9DD9-7B0F-AEB7-D2BB3E13C302}"/>
              </a:ext>
            </a:extLst>
          </p:cNvPr>
          <p:cNvSpPr>
            <a:spLocks noGrp="1"/>
          </p:cNvSpPr>
          <p:nvPr>
            <p:ph type="title" hasCustomPrompt="1"/>
          </p:nvPr>
        </p:nvSpPr>
        <p:spPr>
          <a:xfrm>
            <a:off x="831850" y="1081088"/>
            <a:ext cx="10515600" cy="2852737"/>
          </a:xfrm>
        </p:spPr>
        <p:txBody>
          <a:bodyPr anchor="b"/>
          <a:lstStyle>
            <a:lvl1pPr>
              <a:defRPr sz="6000">
                <a:solidFill>
                  <a:schemeClr val="bg1"/>
                </a:solidFill>
              </a:defRPr>
            </a:lvl1pPr>
          </a:lstStyle>
          <a:p>
            <a:r>
              <a:rPr lang="en-GB" dirty="0"/>
              <a:t>Click to add section</a:t>
            </a:r>
            <a:br>
              <a:rPr lang="en-GB" dirty="0"/>
            </a:br>
            <a:r>
              <a:rPr lang="en-GB" dirty="0"/>
              <a:t>title</a:t>
            </a:r>
            <a:endParaRPr lang="en-US" dirty="0"/>
          </a:p>
        </p:txBody>
      </p:sp>
      <p:sp>
        <p:nvSpPr>
          <p:cNvPr id="3" name="Text Placeholder 2">
            <a:extLst>
              <a:ext uri="{FF2B5EF4-FFF2-40B4-BE49-F238E27FC236}">
                <a16:creationId xmlns:a16="http://schemas.microsoft.com/office/drawing/2014/main" id="{D3E03832-2C47-3E4E-0BCA-8353CA5D8B81}"/>
              </a:ext>
            </a:extLst>
          </p:cNvPr>
          <p:cNvSpPr>
            <a:spLocks noGrp="1"/>
          </p:cNvSpPr>
          <p:nvPr>
            <p:ph type="body" idx="1" hasCustomPrompt="1"/>
          </p:nvPr>
        </p:nvSpPr>
        <p:spPr>
          <a:xfrm>
            <a:off x="831850" y="3960813"/>
            <a:ext cx="105156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dirty="0"/>
              <a:t>Click to text</a:t>
            </a:r>
          </a:p>
        </p:txBody>
      </p:sp>
      <p:pic>
        <p:nvPicPr>
          <p:cNvPr id="8" name="Picture 7">
            <a:extLst>
              <a:ext uri="{FF2B5EF4-FFF2-40B4-BE49-F238E27FC236}">
                <a16:creationId xmlns:a16="http://schemas.microsoft.com/office/drawing/2014/main" id="{E40BEBF9-D27A-D931-9EDA-5F9EBE5AC4C2}"/>
              </a:ext>
            </a:extLst>
          </p:cNvPr>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10017124" y="6121401"/>
            <a:ext cx="1384301" cy="378165"/>
          </a:xfrm>
          <a:prstGeom prst="rect">
            <a:avLst/>
          </a:prstGeom>
        </p:spPr>
      </p:pic>
    </p:spTree>
    <p:extLst>
      <p:ext uri="{BB962C8B-B14F-4D97-AF65-F5344CB8AC3E}">
        <p14:creationId xmlns:p14="http://schemas.microsoft.com/office/powerpoint/2010/main" val="301206918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Flower">
    <p:spTree>
      <p:nvGrpSpPr>
        <p:cNvPr id="1" name=""/>
        <p:cNvGrpSpPr/>
        <p:nvPr/>
      </p:nvGrpSpPr>
      <p:grpSpPr>
        <a:xfrm>
          <a:off x="0" y="0"/>
          <a:ext cx="0" cy="0"/>
          <a:chOff x="0" y="0"/>
          <a:chExt cx="0" cy="0"/>
        </a:xfrm>
      </p:grpSpPr>
      <p:pic>
        <p:nvPicPr>
          <p:cNvPr id="5" name="Picture 4" descr="Close up of a flower&#10;&#10;Description automatically generated">
            <a:extLst>
              <a:ext uri="{FF2B5EF4-FFF2-40B4-BE49-F238E27FC236}">
                <a16:creationId xmlns:a16="http://schemas.microsoft.com/office/drawing/2014/main" id="{03C878F0-BB78-5F92-EA85-A424B546A3FD}"/>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FE859920-9DD9-7B0F-AEB7-D2BB3E13C302}"/>
              </a:ext>
            </a:extLst>
          </p:cNvPr>
          <p:cNvSpPr>
            <a:spLocks noGrp="1"/>
          </p:cNvSpPr>
          <p:nvPr>
            <p:ph type="title" hasCustomPrompt="1"/>
          </p:nvPr>
        </p:nvSpPr>
        <p:spPr>
          <a:xfrm>
            <a:off x="831850" y="1081088"/>
            <a:ext cx="10515600" cy="2852737"/>
          </a:xfrm>
        </p:spPr>
        <p:txBody>
          <a:bodyPr anchor="b"/>
          <a:lstStyle>
            <a:lvl1pPr>
              <a:defRPr sz="6000">
                <a:solidFill>
                  <a:schemeClr val="bg1"/>
                </a:solidFill>
              </a:defRPr>
            </a:lvl1pPr>
          </a:lstStyle>
          <a:p>
            <a:r>
              <a:rPr lang="en-GB" dirty="0"/>
              <a:t>Click to add section title</a:t>
            </a:r>
            <a:endParaRPr lang="en-US" dirty="0"/>
          </a:p>
        </p:txBody>
      </p:sp>
      <p:sp>
        <p:nvSpPr>
          <p:cNvPr id="3" name="Text Placeholder 2">
            <a:extLst>
              <a:ext uri="{FF2B5EF4-FFF2-40B4-BE49-F238E27FC236}">
                <a16:creationId xmlns:a16="http://schemas.microsoft.com/office/drawing/2014/main" id="{D3E03832-2C47-3E4E-0BCA-8353CA5D8B81}"/>
              </a:ext>
            </a:extLst>
          </p:cNvPr>
          <p:cNvSpPr>
            <a:spLocks noGrp="1"/>
          </p:cNvSpPr>
          <p:nvPr>
            <p:ph type="body" idx="1" hasCustomPrompt="1"/>
          </p:nvPr>
        </p:nvSpPr>
        <p:spPr>
          <a:xfrm>
            <a:off x="831850" y="3960813"/>
            <a:ext cx="105156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dirty="0"/>
              <a:t>Click to add text</a:t>
            </a:r>
          </a:p>
        </p:txBody>
      </p:sp>
      <p:pic>
        <p:nvPicPr>
          <p:cNvPr id="8" name="Picture 7">
            <a:extLst>
              <a:ext uri="{FF2B5EF4-FFF2-40B4-BE49-F238E27FC236}">
                <a16:creationId xmlns:a16="http://schemas.microsoft.com/office/drawing/2014/main" id="{3A099154-881D-9284-6E58-71B058E7C237}"/>
              </a:ext>
            </a:extLst>
          </p:cNvPr>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10017124" y="6121401"/>
            <a:ext cx="1384301" cy="378165"/>
          </a:xfrm>
          <a:prstGeom prst="rect">
            <a:avLst/>
          </a:prstGeom>
        </p:spPr>
      </p:pic>
    </p:spTree>
    <p:extLst>
      <p:ext uri="{BB962C8B-B14F-4D97-AF65-F5344CB8AC3E}">
        <p14:creationId xmlns:p14="http://schemas.microsoft.com/office/powerpoint/2010/main" val="1448323321"/>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O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F7E0D0-F37A-3E11-783A-D24A8EE44F6F}"/>
              </a:ext>
            </a:extLst>
          </p:cNvPr>
          <p:cNvSpPr>
            <a:spLocks noGrp="1"/>
          </p:cNvSpPr>
          <p:nvPr>
            <p:ph type="title" hasCustomPrompt="1"/>
          </p:nvPr>
        </p:nvSpPr>
        <p:spPr/>
        <p:txBody>
          <a:bodyPr/>
          <a:lstStyle>
            <a:lvl1pPr>
              <a:defRPr>
                <a:latin typeface="Didot" panose="02000503000000020003" pitchFamily="2" charset="-79"/>
                <a:cs typeface="Didot" panose="02000503000000020003" pitchFamily="2" charset="-79"/>
              </a:defRPr>
            </a:lvl1pPr>
          </a:lstStyle>
          <a:p>
            <a:r>
              <a:rPr lang="en-GB" dirty="0"/>
              <a:t>Click to add title</a:t>
            </a:r>
            <a:endParaRPr lang="en-US" dirty="0"/>
          </a:p>
        </p:txBody>
      </p:sp>
      <p:sp>
        <p:nvSpPr>
          <p:cNvPr id="3" name="Content Placeholder 2">
            <a:extLst>
              <a:ext uri="{FF2B5EF4-FFF2-40B4-BE49-F238E27FC236}">
                <a16:creationId xmlns:a16="http://schemas.microsoft.com/office/drawing/2014/main" id="{DA44C892-5610-CEA6-C036-EDB5DF3D3467}"/>
              </a:ext>
            </a:extLst>
          </p:cNvPr>
          <p:cNvSpPr>
            <a:spLocks noGrp="1"/>
          </p:cNvSpPr>
          <p:nvPr>
            <p:ph idx="1" hasCustomPrompt="1"/>
          </p:nvPr>
        </p:nvSpPr>
        <p:spPr>
          <a:xfrm>
            <a:off x="838200" y="1825625"/>
            <a:ext cx="10515600" cy="4060825"/>
          </a:xfrm>
        </p:spPr>
        <p:txBody>
          <a:bodyPr/>
          <a:lstStyle>
            <a:lvl1pPr>
              <a:defRPr b="0" i="0">
                <a:latin typeface="Roboto Light" panose="02000000000000000000" pitchFamily="2" charset="0"/>
                <a:ea typeface="Roboto Light" panose="02000000000000000000" pitchFamily="2" charset="0"/>
              </a:defRPr>
            </a:lvl1pPr>
            <a:lvl2pPr>
              <a:defRPr b="0" i="0">
                <a:latin typeface="Roboto Light" panose="02000000000000000000" pitchFamily="2" charset="0"/>
                <a:ea typeface="Roboto Light" panose="02000000000000000000" pitchFamily="2" charset="0"/>
              </a:defRPr>
            </a:lvl2pPr>
            <a:lvl3pPr>
              <a:defRPr b="0" i="0">
                <a:latin typeface="Roboto Light" panose="02000000000000000000" pitchFamily="2" charset="0"/>
                <a:ea typeface="Roboto Light" panose="02000000000000000000" pitchFamily="2" charset="0"/>
              </a:defRPr>
            </a:lvl3pPr>
            <a:lvl4pPr>
              <a:defRPr b="0" i="0">
                <a:latin typeface="Roboto Light" panose="02000000000000000000" pitchFamily="2" charset="0"/>
                <a:ea typeface="Roboto Light" panose="02000000000000000000" pitchFamily="2" charset="0"/>
              </a:defRPr>
            </a:lvl4pPr>
            <a:lvl5pPr>
              <a:defRPr b="0" i="0">
                <a:latin typeface="Roboto Light" panose="02000000000000000000" pitchFamily="2" charset="0"/>
                <a:ea typeface="Roboto Light" panose="02000000000000000000" pitchFamily="2" charset="0"/>
              </a:defRPr>
            </a:lvl5pPr>
          </a:lstStyle>
          <a:p>
            <a:pPr lvl="0"/>
            <a:r>
              <a:rPr lang="en-GB" dirty="0"/>
              <a:t>Click to add text</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pic>
        <p:nvPicPr>
          <p:cNvPr id="7" name="Picture 6" descr="A blue and pink background&#10;&#10;Description automatically generated">
            <a:extLst>
              <a:ext uri="{FF2B5EF4-FFF2-40B4-BE49-F238E27FC236}">
                <a16:creationId xmlns:a16="http://schemas.microsoft.com/office/drawing/2014/main" id="{F40DCEC3-3645-A91F-78E5-786AB3674BEE}"/>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0" y="0"/>
            <a:ext cx="209550" cy="6969760"/>
          </a:xfrm>
          <a:prstGeom prst="rect">
            <a:avLst/>
          </a:prstGeom>
        </p:spPr>
      </p:pic>
    </p:spTree>
    <p:extLst>
      <p:ext uri="{BB962C8B-B14F-4D97-AF65-F5344CB8AC3E}">
        <p14:creationId xmlns:p14="http://schemas.microsoft.com/office/powerpoint/2010/main" val="190045673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 preserve="1">
  <p:cSld name="Cover Alt 1">
    <p:spTree>
      <p:nvGrpSpPr>
        <p:cNvPr id="1" name=""/>
        <p:cNvGrpSpPr/>
        <p:nvPr/>
      </p:nvGrpSpPr>
      <p:grpSpPr>
        <a:xfrm>
          <a:off x="0" y="0"/>
          <a:ext cx="0" cy="0"/>
          <a:chOff x="0" y="0"/>
          <a:chExt cx="0" cy="0"/>
        </a:xfrm>
      </p:grpSpPr>
      <p:pic>
        <p:nvPicPr>
          <p:cNvPr id="8" name="Picture 7" descr="A colorful gradient on a blue background&#10;&#10;Description automatically generated">
            <a:extLst>
              <a:ext uri="{FF2B5EF4-FFF2-40B4-BE49-F238E27FC236}">
                <a16:creationId xmlns:a16="http://schemas.microsoft.com/office/drawing/2014/main" id="{92D7B33E-4C8D-2575-9167-DEC91F6F9D9F}"/>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53FF1A32-FCC9-9384-53CF-99C8B1EFE9D3}"/>
              </a:ext>
            </a:extLst>
          </p:cNvPr>
          <p:cNvSpPr>
            <a:spLocks noGrp="1"/>
          </p:cNvSpPr>
          <p:nvPr>
            <p:ph type="ctrTitle" hasCustomPrompt="1"/>
          </p:nvPr>
        </p:nvSpPr>
        <p:spPr>
          <a:xfrm>
            <a:off x="721360" y="1965589"/>
            <a:ext cx="9144000" cy="2387600"/>
          </a:xfrm>
        </p:spPr>
        <p:txBody>
          <a:bodyPr anchor="b">
            <a:normAutofit/>
          </a:bodyPr>
          <a:lstStyle>
            <a:lvl1pPr algn="l">
              <a:defRPr sz="6000">
                <a:solidFill>
                  <a:schemeClr val="bg1"/>
                </a:solidFill>
                <a:latin typeface="Didot" panose="02000503000000020003" pitchFamily="2" charset="-79"/>
                <a:cs typeface="Didot" panose="02000503000000020003" pitchFamily="2" charset="-79"/>
              </a:defRPr>
            </a:lvl1pPr>
          </a:lstStyle>
          <a:p>
            <a:r>
              <a:rPr lang="en-GB" dirty="0"/>
              <a:t>Click to add presentation title </a:t>
            </a:r>
            <a:endParaRPr lang="en-US" dirty="0"/>
          </a:p>
        </p:txBody>
      </p:sp>
      <p:sp>
        <p:nvSpPr>
          <p:cNvPr id="3" name="Subtitle 2">
            <a:extLst>
              <a:ext uri="{FF2B5EF4-FFF2-40B4-BE49-F238E27FC236}">
                <a16:creationId xmlns:a16="http://schemas.microsoft.com/office/drawing/2014/main" id="{4B70E746-7F37-FF6F-959B-319DD5B9F5C9}"/>
              </a:ext>
            </a:extLst>
          </p:cNvPr>
          <p:cNvSpPr>
            <a:spLocks noGrp="1"/>
          </p:cNvSpPr>
          <p:nvPr>
            <p:ph type="subTitle" idx="1" hasCustomPrompt="1"/>
          </p:nvPr>
        </p:nvSpPr>
        <p:spPr>
          <a:xfrm>
            <a:off x="721360" y="4445264"/>
            <a:ext cx="9144000" cy="1655762"/>
          </a:xfrm>
        </p:spPr>
        <p:txBody>
          <a:bodyPr/>
          <a:lstStyle>
            <a:lvl1pPr marL="0" indent="0" algn="l">
              <a:buNone/>
              <a:defRPr sz="2400" b="0" i="0">
                <a:solidFill>
                  <a:schemeClr val="bg1"/>
                </a:solidFill>
                <a:latin typeface="Roboto Light" panose="02000000000000000000" pitchFamily="2" charset="0"/>
                <a:ea typeface="Roboto Light" panose="02000000000000000000"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subtitle</a:t>
            </a:r>
            <a:endParaRPr lang="en-US" dirty="0"/>
          </a:p>
        </p:txBody>
      </p:sp>
      <p:pic>
        <p:nvPicPr>
          <p:cNvPr id="10" name="Picture 9" descr="A black and white logo&#10;&#10;Description automatically generated">
            <a:extLst>
              <a:ext uri="{FF2B5EF4-FFF2-40B4-BE49-F238E27FC236}">
                <a16:creationId xmlns:a16="http://schemas.microsoft.com/office/drawing/2014/main" id="{CE4F82B0-9EBC-E863-FF8F-A2FC44A37285}"/>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8559014" y="756974"/>
            <a:ext cx="2911625" cy="1904946"/>
          </a:xfrm>
          <a:prstGeom prst="rect">
            <a:avLst/>
          </a:prstGeom>
        </p:spPr>
      </p:pic>
    </p:spTree>
    <p:extLst>
      <p:ext uri="{BB962C8B-B14F-4D97-AF65-F5344CB8AC3E}">
        <p14:creationId xmlns:p14="http://schemas.microsoft.com/office/powerpoint/2010/main" val="328443740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Cover Alt 2">
    <p:spTree>
      <p:nvGrpSpPr>
        <p:cNvPr id="1" name=""/>
        <p:cNvGrpSpPr/>
        <p:nvPr/>
      </p:nvGrpSpPr>
      <p:grpSpPr>
        <a:xfrm>
          <a:off x="0" y="0"/>
          <a:ext cx="0" cy="0"/>
          <a:chOff x="0" y="0"/>
          <a:chExt cx="0" cy="0"/>
        </a:xfrm>
      </p:grpSpPr>
      <p:pic>
        <p:nvPicPr>
          <p:cNvPr id="6" name="Picture 5" descr="A blue and pink background&#10;&#10;Description automatically generated">
            <a:extLst>
              <a:ext uri="{FF2B5EF4-FFF2-40B4-BE49-F238E27FC236}">
                <a16:creationId xmlns:a16="http://schemas.microsoft.com/office/drawing/2014/main" id="{3E31131D-40AA-72C9-C638-044F6569790C}"/>
              </a:ext>
            </a:extLst>
          </p:cNvPr>
          <p:cNvPicPr>
            <a:picLocks noChangeAspect="1"/>
          </p:cNvPicPr>
          <p:nvPr userDrawn="1"/>
        </p:nvPicPr>
        <p:blipFill>
          <a:blip r:embed="rId2"/>
          <a:stretch>
            <a:fillRect/>
          </a:stretch>
        </p:blipFill>
        <p:spPr>
          <a:xfrm>
            <a:off x="0" y="288"/>
            <a:ext cx="12192000" cy="6857423"/>
          </a:xfrm>
          <a:prstGeom prst="rect">
            <a:avLst/>
          </a:prstGeom>
        </p:spPr>
      </p:pic>
      <p:sp>
        <p:nvSpPr>
          <p:cNvPr id="2" name="Title 1">
            <a:extLst>
              <a:ext uri="{FF2B5EF4-FFF2-40B4-BE49-F238E27FC236}">
                <a16:creationId xmlns:a16="http://schemas.microsoft.com/office/drawing/2014/main" id="{53FF1A32-FCC9-9384-53CF-99C8B1EFE9D3}"/>
              </a:ext>
            </a:extLst>
          </p:cNvPr>
          <p:cNvSpPr>
            <a:spLocks noGrp="1"/>
          </p:cNvSpPr>
          <p:nvPr>
            <p:ph type="ctrTitle" hasCustomPrompt="1"/>
          </p:nvPr>
        </p:nvSpPr>
        <p:spPr>
          <a:xfrm>
            <a:off x="721360" y="1965589"/>
            <a:ext cx="9144000" cy="2387600"/>
          </a:xfrm>
        </p:spPr>
        <p:txBody>
          <a:bodyPr anchor="b">
            <a:normAutofit/>
          </a:bodyPr>
          <a:lstStyle>
            <a:lvl1pPr algn="l">
              <a:defRPr sz="6000">
                <a:solidFill>
                  <a:schemeClr val="bg1"/>
                </a:solidFill>
                <a:latin typeface="Didot" panose="02000503000000020003" pitchFamily="2" charset="-79"/>
                <a:cs typeface="Didot" panose="02000503000000020003" pitchFamily="2" charset="-79"/>
              </a:defRPr>
            </a:lvl1pPr>
          </a:lstStyle>
          <a:p>
            <a:r>
              <a:rPr lang="en-GB" dirty="0"/>
              <a:t>Click to add presentation title </a:t>
            </a:r>
            <a:endParaRPr lang="en-US" dirty="0"/>
          </a:p>
        </p:txBody>
      </p:sp>
      <p:sp>
        <p:nvSpPr>
          <p:cNvPr id="3" name="Subtitle 2">
            <a:extLst>
              <a:ext uri="{FF2B5EF4-FFF2-40B4-BE49-F238E27FC236}">
                <a16:creationId xmlns:a16="http://schemas.microsoft.com/office/drawing/2014/main" id="{4B70E746-7F37-FF6F-959B-319DD5B9F5C9}"/>
              </a:ext>
            </a:extLst>
          </p:cNvPr>
          <p:cNvSpPr>
            <a:spLocks noGrp="1"/>
          </p:cNvSpPr>
          <p:nvPr>
            <p:ph type="subTitle" idx="1" hasCustomPrompt="1"/>
          </p:nvPr>
        </p:nvSpPr>
        <p:spPr>
          <a:xfrm>
            <a:off x="721360" y="4445264"/>
            <a:ext cx="9144000" cy="1655762"/>
          </a:xfrm>
        </p:spPr>
        <p:txBody>
          <a:bodyPr/>
          <a:lstStyle>
            <a:lvl1pPr marL="0" indent="0" algn="l">
              <a:buNone/>
              <a:defRPr sz="2400" b="0" i="0">
                <a:solidFill>
                  <a:schemeClr val="bg1"/>
                </a:solidFill>
                <a:latin typeface="Roboto Light" panose="02000000000000000000" pitchFamily="2" charset="0"/>
                <a:ea typeface="Roboto Light" panose="02000000000000000000"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subtitle</a:t>
            </a:r>
            <a:endParaRPr lang="en-US" dirty="0"/>
          </a:p>
        </p:txBody>
      </p:sp>
      <p:pic>
        <p:nvPicPr>
          <p:cNvPr id="10" name="Picture 9" descr="A black and white logo&#10;&#10;Description automatically generated">
            <a:extLst>
              <a:ext uri="{FF2B5EF4-FFF2-40B4-BE49-F238E27FC236}">
                <a16:creationId xmlns:a16="http://schemas.microsoft.com/office/drawing/2014/main" id="{CE4F82B0-9EBC-E863-FF8F-A2FC44A37285}"/>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8559014" y="756974"/>
            <a:ext cx="2911625" cy="1904946"/>
          </a:xfrm>
          <a:prstGeom prst="rect">
            <a:avLst/>
          </a:prstGeom>
        </p:spPr>
      </p:pic>
    </p:spTree>
    <p:extLst>
      <p:ext uri="{BB962C8B-B14F-4D97-AF65-F5344CB8AC3E}">
        <p14:creationId xmlns:p14="http://schemas.microsoft.com/office/powerpoint/2010/main" val="79238947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reserve="1">
  <p:cSld name="Cover Alt 3">
    <p:spTree>
      <p:nvGrpSpPr>
        <p:cNvPr id="1" name=""/>
        <p:cNvGrpSpPr/>
        <p:nvPr/>
      </p:nvGrpSpPr>
      <p:grpSpPr>
        <a:xfrm>
          <a:off x="0" y="0"/>
          <a:ext cx="0" cy="0"/>
          <a:chOff x="0" y="0"/>
          <a:chExt cx="0" cy="0"/>
        </a:xfrm>
      </p:grpSpPr>
      <p:pic>
        <p:nvPicPr>
          <p:cNvPr id="6" name="Picture 5" descr="A blurry image of a purple and blue background&#10;&#10;Description automatically generated">
            <a:extLst>
              <a:ext uri="{FF2B5EF4-FFF2-40B4-BE49-F238E27FC236}">
                <a16:creationId xmlns:a16="http://schemas.microsoft.com/office/drawing/2014/main" id="{A5B99CD5-45FC-5982-E034-BB3EB53C8B95}"/>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53FF1A32-FCC9-9384-53CF-99C8B1EFE9D3}"/>
              </a:ext>
            </a:extLst>
          </p:cNvPr>
          <p:cNvSpPr>
            <a:spLocks noGrp="1"/>
          </p:cNvSpPr>
          <p:nvPr>
            <p:ph type="ctrTitle" hasCustomPrompt="1"/>
          </p:nvPr>
        </p:nvSpPr>
        <p:spPr>
          <a:xfrm>
            <a:off x="721360" y="1965589"/>
            <a:ext cx="9144000" cy="2387600"/>
          </a:xfrm>
        </p:spPr>
        <p:txBody>
          <a:bodyPr anchor="b">
            <a:normAutofit/>
          </a:bodyPr>
          <a:lstStyle>
            <a:lvl1pPr algn="l">
              <a:defRPr sz="6000">
                <a:solidFill>
                  <a:schemeClr val="bg1"/>
                </a:solidFill>
                <a:latin typeface="Didot" panose="02000503000000020003" pitchFamily="2" charset="-79"/>
                <a:cs typeface="Didot" panose="02000503000000020003" pitchFamily="2" charset="-79"/>
              </a:defRPr>
            </a:lvl1pPr>
          </a:lstStyle>
          <a:p>
            <a:r>
              <a:rPr lang="en-GB" dirty="0"/>
              <a:t>Click to add presentation title </a:t>
            </a:r>
            <a:endParaRPr lang="en-US" dirty="0"/>
          </a:p>
        </p:txBody>
      </p:sp>
      <p:sp>
        <p:nvSpPr>
          <p:cNvPr id="3" name="Subtitle 2">
            <a:extLst>
              <a:ext uri="{FF2B5EF4-FFF2-40B4-BE49-F238E27FC236}">
                <a16:creationId xmlns:a16="http://schemas.microsoft.com/office/drawing/2014/main" id="{4B70E746-7F37-FF6F-959B-319DD5B9F5C9}"/>
              </a:ext>
            </a:extLst>
          </p:cNvPr>
          <p:cNvSpPr>
            <a:spLocks noGrp="1"/>
          </p:cNvSpPr>
          <p:nvPr>
            <p:ph type="subTitle" idx="1" hasCustomPrompt="1"/>
          </p:nvPr>
        </p:nvSpPr>
        <p:spPr>
          <a:xfrm>
            <a:off x="721360" y="4445264"/>
            <a:ext cx="9144000" cy="1655762"/>
          </a:xfrm>
        </p:spPr>
        <p:txBody>
          <a:bodyPr/>
          <a:lstStyle>
            <a:lvl1pPr marL="0" indent="0" algn="l">
              <a:buNone/>
              <a:defRPr sz="2400" b="0" i="0">
                <a:solidFill>
                  <a:schemeClr val="bg1"/>
                </a:solidFill>
                <a:latin typeface="Roboto Light" panose="02000000000000000000" pitchFamily="2" charset="0"/>
                <a:ea typeface="Roboto Light" panose="02000000000000000000"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subtitle</a:t>
            </a:r>
            <a:endParaRPr lang="en-US" dirty="0"/>
          </a:p>
        </p:txBody>
      </p:sp>
      <p:pic>
        <p:nvPicPr>
          <p:cNvPr id="10" name="Picture 9" descr="A black and white logo&#10;&#10;Description automatically generated">
            <a:extLst>
              <a:ext uri="{FF2B5EF4-FFF2-40B4-BE49-F238E27FC236}">
                <a16:creationId xmlns:a16="http://schemas.microsoft.com/office/drawing/2014/main" id="{CE4F82B0-9EBC-E863-FF8F-A2FC44A37285}"/>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8559014" y="756974"/>
            <a:ext cx="2911625" cy="1904946"/>
          </a:xfrm>
          <a:prstGeom prst="rect">
            <a:avLst/>
          </a:prstGeom>
        </p:spPr>
      </p:pic>
    </p:spTree>
    <p:extLst>
      <p:ext uri="{BB962C8B-B14F-4D97-AF65-F5344CB8AC3E}">
        <p14:creationId xmlns:p14="http://schemas.microsoft.com/office/powerpoint/2010/main" val="1838408109"/>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Cover Alt 4">
    <p:spTree>
      <p:nvGrpSpPr>
        <p:cNvPr id="1" name=""/>
        <p:cNvGrpSpPr/>
        <p:nvPr/>
      </p:nvGrpSpPr>
      <p:grpSpPr>
        <a:xfrm>
          <a:off x="0" y="0"/>
          <a:ext cx="0" cy="0"/>
          <a:chOff x="0" y="0"/>
          <a:chExt cx="0" cy="0"/>
        </a:xfrm>
      </p:grpSpPr>
      <p:pic>
        <p:nvPicPr>
          <p:cNvPr id="6" name="Picture 5" descr="A purple and blue background&#10;&#10;Description automatically generated">
            <a:extLst>
              <a:ext uri="{FF2B5EF4-FFF2-40B4-BE49-F238E27FC236}">
                <a16:creationId xmlns:a16="http://schemas.microsoft.com/office/drawing/2014/main" id="{6AD29D76-079F-D5A1-BF17-7B8E8AFE037A}"/>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53FF1A32-FCC9-9384-53CF-99C8B1EFE9D3}"/>
              </a:ext>
            </a:extLst>
          </p:cNvPr>
          <p:cNvSpPr>
            <a:spLocks noGrp="1"/>
          </p:cNvSpPr>
          <p:nvPr>
            <p:ph type="ctrTitle" hasCustomPrompt="1"/>
          </p:nvPr>
        </p:nvSpPr>
        <p:spPr>
          <a:xfrm>
            <a:off x="721360" y="1965589"/>
            <a:ext cx="9144000" cy="2387600"/>
          </a:xfrm>
        </p:spPr>
        <p:txBody>
          <a:bodyPr anchor="b">
            <a:normAutofit/>
          </a:bodyPr>
          <a:lstStyle>
            <a:lvl1pPr algn="l">
              <a:defRPr sz="6000">
                <a:solidFill>
                  <a:schemeClr val="bg1"/>
                </a:solidFill>
                <a:latin typeface="Didot" panose="02000503000000020003" pitchFamily="2" charset="-79"/>
                <a:cs typeface="Didot" panose="02000503000000020003" pitchFamily="2" charset="-79"/>
              </a:defRPr>
            </a:lvl1pPr>
          </a:lstStyle>
          <a:p>
            <a:r>
              <a:rPr lang="en-GB" dirty="0"/>
              <a:t>Click to add presentation title </a:t>
            </a:r>
            <a:endParaRPr lang="en-US" dirty="0"/>
          </a:p>
        </p:txBody>
      </p:sp>
      <p:sp>
        <p:nvSpPr>
          <p:cNvPr id="3" name="Subtitle 2">
            <a:extLst>
              <a:ext uri="{FF2B5EF4-FFF2-40B4-BE49-F238E27FC236}">
                <a16:creationId xmlns:a16="http://schemas.microsoft.com/office/drawing/2014/main" id="{4B70E746-7F37-FF6F-959B-319DD5B9F5C9}"/>
              </a:ext>
            </a:extLst>
          </p:cNvPr>
          <p:cNvSpPr>
            <a:spLocks noGrp="1"/>
          </p:cNvSpPr>
          <p:nvPr>
            <p:ph type="subTitle" idx="1" hasCustomPrompt="1"/>
          </p:nvPr>
        </p:nvSpPr>
        <p:spPr>
          <a:xfrm>
            <a:off x="721360" y="4445264"/>
            <a:ext cx="9144000" cy="1655762"/>
          </a:xfrm>
        </p:spPr>
        <p:txBody>
          <a:bodyPr/>
          <a:lstStyle>
            <a:lvl1pPr marL="0" indent="0" algn="l">
              <a:buNone/>
              <a:defRPr sz="2400" b="0" i="0">
                <a:solidFill>
                  <a:schemeClr val="bg1"/>
                </a:solidFill>
                <a:latin typeface="Roboto Light" panose="02000000000000000000" pitchFamily="2" charset="0"/>
                <a:ea typeface="Roboto Light" panose="02000000000000000000"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subtitle</a:t>
            </a:r>
            <a:endParaRPr lang="en-US" dirty="0"/>
          </a:p>
        </p:txBody>
      </p:sp>
      <p:pic>
        <p:nvPicPr>
          <p:cNvPr id="10" name="Picture 9" descr="A black and white logo&#10;&#10;Description automatically generated">
            <a:extLst>
              <a:ext uri="{FF2B5EF4-FFF2-40B4-BE49-F238E27FC236}">
                <a16:creationId xmlns:a16="http://schemas.microsoft.com/office/drawing/2014/main" id="{CE4F82B0-9EBC-E863-FF8F-A2FC44A37285}"/>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8559014" y="756974"/>
            <a:ext cx="2911625" cy="1904946"/>
          </a:xfrm>
          <a:prstGeom prst="rect">
            <a:avLst/>
          </a:prstGeom>
        </p:spPr>
      </p:pic>
    </p:spTree>
    <p:extLst>
      <p:ext uri="{BB962C8B-B14F-4D97-AF65-F5344CB8AC3E}">
        <p14:creationId xmlns:p14="http://schemas.microsoft.com/office/powerpoint/2010/main" val="283554174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itle and 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E41C75-921E-E21A-2711-900AC82AD6C1}"/>
              </a:ext>
            </a:extLst>
          </p:cNvPr>
          <p:cNvSpPr>
            <a:spLocks noGrp="1"/>
          </p:cNvSpPr>
          <p:nvPr>
            <p:ph type="title" hasCustomPrompt="1"/>
          </p:nvPr>
        </p:nvSpPr>
        <p:spPr/>
        <p:txBody>
          <a:bodyPr/>
          <a:lstStyle>
            <a:lvl1pPr>
              <a:defRPr/>
            </a:lvl1pPr>
          </a:lstStyle>
          <a:p>
            <a:r>
              <a:rPr lang="en-GB" dirty="0"/>
              <a:t>Click to add title</a:t>
            </a:r>
            <a:endParaRPr lang="en-US" dirty="0"/>
          </a:p>
        </p:txBody>
      </p:sp>
      <p:sp>
        <p:nvSpPr>
          <p:cNvPr id="3" name="Content Placeholder 2">
            <a:extLst>
              <a:ext uri="{FF2B5EF4-FFF2-40B4-BE49-F238E27FC236}">
                <a16:creationId xmlns:a16="http://schemas.microsoft.com/office/drawing/2014/main" id="{7DB1EB60-E1E0-C9F0-FE2C-1A9BA85EF363}"/>
              </a:ext>
            </a:extLst>
          </p:cNvPr>
          <p:cNvSpPr>
            <a:spLocks noGrp="1"/>
          </p:cNvSpPr>
          <p:nvPr>
            <p:ph sz="half" idx="1" hasCustomPrompt="1"/>
          </p:nvPr>
        </p:nvSpPr>
        <p:spPr>
          <a:xfrm>
            <a:off x="838200" y="1825625"/>
            <a:ext cx="5181600" cy="4060825"/>
          </a:xfrm>
        </p:spPr>
        <p:txBody>
          <a:bodyPr/>
          <a:lstStyle>
            <a:lvl1pPr>
              <a:defRPr/>
            </a:lvl1pPr>
          </a:lstStyle>
          <a:p>
            <a:pPr lvl="0"/>
            <a:r>
              <a:rPr lang="en-GB" dirty="0"/>
              <a:t>Click to add text</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Content Placeholder 3">
            <a:extLst>
              <a:ext uri="{FF2B5EF4-FFF2-40B4-BE49-F238E27FC236}">
                <a16:creationId xmlns:a16="http://schemas.microsoft.com/office/drawing/2014/main" id="{7A432E8C-EDCB-10F6-355A-8114EC66D61F}"/>
              </a:ext>
            </a:extLst>
          </p:cNvPr>
          <p:cNvSpPr>
            <a:spLocks noGrp="1"/>
          </p:cNvSpPr>
          <p:nvPr>
            <p:ph sz="half" idx="2" hasCustomPrompt="1"/>
          </p:nvPr>
        </p:nvSpPr>
        <p:spPr>
          <a:xfrm>
            <a:off x="6172200" y="1825625"/>
            <a:ext cx="5181600" cy="4060825"/>
          </a:xfrm>
        </p:spPr>
        <p:txBody>
          <a:bodyPr/>
          <a:lstStyle>
            <a:lvl1pPr>
              <a:defRPr/>
            </a:lvl1pPr>
          </a:lstStyle>
          <a:p>
            <a:pPr lvl="0"/>
            <a:r>
              <a:rPr lang="en-GB" dirty="0"/>
              <a:t>Click to add text</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pic>
        <p:nvPicPr>
          <p:cNvPr id="8" name="Picture 7" descr="A black and white logo&#10;&#10;Description automatically generated">
            <a:extLst>
              <a:ext uri="{FF2B5EF4-FFF2-40B4-BE49-F238E27FC236}">
                <a16:creationId xmlns:a16="http://schemas.microsoft.com/office/drawing/2014/main" id="{FCA7C350-1281-DFB4-1587-1A57A8DB4640}"/>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9998078" y="6078538"/>
            <a:ext cx="1431922" cy="448286"/>
          </a:xfrm>
          <a:prstGeom prst="rect">
            <a:avLst/>
          </a:prstGeom>
        </p:spPr>
      </p:pic>
      <p:pic>
        <p:nvPicPr>
          <p:cNvPr id="11" name="Picture 10" descr="A blue and pink background&#10;&#10;Description automatically generated">
            <a:extLst>
              <a:ext uri="{FF2B5EF4-FFF2-40B4-BE49-F238E27FC236}">
                <a16:creationId xmlns:a16="http://schemas.microsoft.com/office/drawing/2014/main" id="{63F5404F-19DD-8C0F-6D07-8DABAAD197C1}"/>
              </a:ext>
            </a:extLst>
          </p:cNvPr>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0" y="0"/>
            <a:ext cx="209550" cy="6969760"/>
          </a:xfrm>
          <a:prstGeom prst="rect">
            <a:avLst/>
          </a:prstGeom>
        </p:spPr>
      </p:pic>
    </p:spTree>
    <p:extLst>
      <p:ext uri="{BB962C8B-B14F-4D97-AF65-F5344CB8AC3E}">
        <p14:creationId xmlns:p14="http://schemas.microsoft.com/office/powerpoint/2010/main" val="14180815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7FA628-FD5D-6D69-23D1-A46C146BD721}"/>
              </a:ext>
            </a:extLst>
          </p:cNvPr>
          <p:cNvSpPr>
            <a:spLocks noGrp="1"/>
          </p:cNvSpPr>
          <p:nvPr>
            <p:ph type="title" hasCustomPrompt="1"/>
          </p:nvPr>
        </p:nvSpPr>
        <p:spPr/>
        <p:txBody>
          <a:bodyPr/>
          <a:lstStyle>
            <a:lvl1pPr>
              <a:defRPr/>
            </a:lvl1pPr>
          </a:lstStyle>
          <a:p>
            <a:r>
              <a:rPr lang="en-GB" dirty="0"/>
              <a:t>Click to add title</a:t>
            </a:r>
            <a:endParaRPr lang="en-US" dirty="0"/>
          </a:p>
        </p:txBody>
      </p:sp>
      <p:pic>
        <p:nvPicPr>
          <p:cNvPr id="4" name="Picture 3" descr="A blue and pink background&#10;&#10;Description automatically generated">
            <a:extLst>
              <a:ext uri="{FF2B5EF4-FFF2-40B4-BE49-F238E27FC236}">
                <a16:creationId xmlns:a16="http://schemas.microsoft.com/office/drawing/2014/main" id="{5E073325-4B77-6F95-1B73-1023A3F3D3E8}"/>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0" y="0"/>
            <a:ext cx="209550" cy="6969760"/>
          </a:xfrm>
          <a:prstGeom prst="rect">
            <a:avLst/>
          </a:prstGeom>
        </p:spPr>
      </p:pic>
    </p:spTree>
    <p:extLst>
      <p:ext uri="{BB962C8B-B14F-4D97-AF65-F5344CB8AC3E}">
        <p14:creationId xmlns:p14="http://schemas.microsoft.com/office/powerpoint/2010/main" val="40298790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A blue and pink background&#10;&#10;Description automatically generated">
            <a:extLst>
              <a:ext uri="{FF2B5EF4-FFF2-40B4-BE49-F238E27FC236}">
                <a16:creationId xmlns:a16="http://schemas.microsoft.com/office/drawing/2014/main" id="{D924288D-845F-8D7F-3F65-A3CAC84CA98B}"/>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0" y="0"/>
            <a:ext cx="209550" cy="6969760"/>
          </a:xfrm>
          <a:prstGeom prst="rect">
            <a:avLst/>
          </a:prstGeom>
        </p:spPr>
      </p:pic>
    </p:spTree>
    <p:extLst>
      <p:ext uri="{BB962C8B-B14F-4D97-AF65-F5344CB8AC3E}">
        <p14:creationId xmlns:p14="http://schemas.microsoft.com/office/powerpoint/2010/main" val="31135499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21F8D6-E576-BA6F-6461-61F63C8D51F3}"/>
              </a:ext>
            </a:extLst>
          </p:cNvPr>
          <p:cNvSpPr>
            <a:spLocks noGrp="1"/>
          </p:cNvSpPr>
          <p:nvPr>
            <p:ph type="title" hasCustomPrompt="1"/>
          </p:nvPr>
        </p:nvSpPr>
        <p:spPr>
          <a:xfrm>
            <a:off x="839788" y="457200"/>
            <a:ext cx="3932237" cy="1600200"/>
          </a:xfrm>
        </p:spPr>
        <p:txBody>
          <a:bodyPr anchor="ctr"/>
          <a:lstStyle>
            <a:lvl1pPr>
              <a:defRPr sz="3200"/>
            </a:lvl1pPr>
          </a:lstStyle>
          <a:p>
            <a:r>
              <a:rPr lang="en-GB" dirty="0"/>
              <a:t>Click to add title</a:t>
            </a:r>
            <a:endParaRPr lang="en-US" dirty="0"/>
          </a:p>
        </p:txBody>
      </p:sp>
      <p:sp>
        <p:nvSpPr>
          <p:cNvPr id="3" name="Content Placeholder 2">
            <a:extLst>
              <a:ext uri="{FF2B5EF4-FFF2-40B4-BE49-F238E27FC236}">
                <a16:creationId xmlns:a16="http://schemas.microsoft.com/office/drawing/2014/main" id="{667FBBC5-833C-AE3D-E9AF-B9BF0378F720}"/>
              </a:ext>
            </a:extLst>
          </p:cNvPr>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dirty="0"/>
              <a:t>Click to add text</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Text Placeholder 3">
            <a:extLst>
              <a:ext uri="{FF2B5EF4-FFF2-40B4-BE49-F238E27FC236}">
                <a16:creationId xmlns:a16="http://schemas.microsoft.com/office/drawing/2014/main" id="{3D8FBF52-9449-9746-434C-CAE3C997A3C2}"/>
              </a:ext>
            </a:extLst>
          </p:cNvPr>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dirty="0"/>
              <a:t>Click to add text</a:t>
            </a:r>
          </a:p>
        </p:txBody>
      </p:sp>
      <p:pic>
        <p:nvPicPr>
          <p:cNvPr id="8" name="Picture 7" descr="A blue and pink background&#10;&#10;Description automatically generated">
            <a:extLst>
              <a:ext uri="{FF2B5EF4-FFF2-40B4-BE49-F238E27FC236}">
                <a16:creationId xmlns:a16="http://schemas.microsoft.com/office/drawing/2014/main" id="{2CD46D06-C45C-D69D-6D56-4B1D25D27D46}"/>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0" y="0"/>
            <a:ext cx="209550" cy="6969760"/>
          </a:xfrm>
          <a:prstGeom prst="rect">
            <a:avLst/>
          </a:prstGeom>
        </p:spPr>
      </p:pic>
    </p:spTree>
    <p:extLst>
      <p:ext uri="{BB962C8B-B14F-4D97-AF65-F5344CB8AC3E}">
        <p14:creationId xmlns:p14="http://schemas.microsoft.com/office/powerpoint/2010/main" val="19633668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5C01D-4D3C-7F4D-68F0-E7CBFA5ADA2B}"/>
              </a:ext>
            </a:extLst>
          </p:cNvPr>
          <p:cNvSpPr>
            <a:spLocks noGrp="1"/>
          </p:cNvSpPr>
          <p:nvPr>
            <p:ph type="title" hasCustomPrompt="1"/>
          </p:nvPr>
        </p:nvSpPr>
        <p:spPr>
          <a:xfrm>
            <a:off x="839788" y="457200"/>
            <a:ext cx="3932237" cy="1600200"/>
          </a:xfrm>
        </p:spPr>
        <p:txBody>
          <a:bodyPr anchor="ctr"/>
          <a:lstStyle>
            <a:lvl1pPr>
              <a:defRPr sz="3200"/>
            </a:lvl1pPr>
          </a:lstStyle>
          <a:p>
            <a:r>
              <a:rPr lang="en-GB" dirty="0"/>
              <a:t>Click to add title</a:t>
            </a:r>
            <a:endParaRPr lang="en-US" dirty="0"/>
          </a:p>
        </p:txBody>
      </p:sp>
      <p:sp>
        <p:nvSpPr>
          <p:cNvPr id="3" name="Picture Placeholder 2">
            <a:extLst>
              <a:ext uri="{FF2B5EF4-FFF2-40B4-BE49-F238E27FC236}">
                <a16:creationId xmlns:a16="http://schemas.microsoft.com/office/drawing/2014/main" id="{45608087-F197-4D0D-26DF-67DE04088A54}"/>
              </a:ext>
            </a:extLst>
          </p:cNvPr>
          <p:cNvSpPr>
            <a:spLocks noGrp="1"/>
          </p:cNvSpPr>
          <p:nvPr>
            <p:ph type="pic" idx="1" hasCustomPrompt="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to add picture</a:t>
            </a:r>
          </a:p>
        </p:txBody>
      </p:sp>
      <p:sp>
        <p:nvSpPr>
          <p:cNvPr id="4" name="Text Placeholder 3">
            <a:extLst>
              <a:ext uri="{FF2B5EF4-FFF2-40B4-BE49-F238E27FC236}">
                <a16:creationId xmlns:a16="http://schemas.microsoft.com/office/drawing/2014/main" id="{7EA037D5-88CB-92E5-BA86-84CAFA4A54DA}"/>
              </a:ext>
            </a:extLst>
          </p:cNvPr>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dirty="0"/>
              <a:t>Click to add text</a:t>
            </a:r>
          </a:p>
        </p:txBody>
      </p:sp>
      <p:pic>
        <p:nvPicPr>
          <p:cNvPr id="8" name="Picture 7" descr="A blue and pink background&#10;&#10;Description automatically generated">
            <a:extLst>
              <a:ext uri="{FF2B5EF4-FFF2-40B4-BE49-F238E27FC236}">
                <a16:creationId xmlns:a16="http://schemas.microsoft.com/office/drawing/2014/main" id="{51C3E9B2-BE69-2060-FC75-74CD8F8B3BAB}"/>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0" y="0"/>
            <a:ext cx="209550" cy="6969760"/>
          </a:xfrm>
          <a:prstGeom prst="rect">
            <a:avLst/>
          </a:prstGeom>
        </p:spPr>
      </p:pic>
    </p:spTree>
    <p:extLst>
      <p:ext uri="{BB962C8B-B14F-4D97-AF65-F5344CB8AC3E}">
        <p14:creationId xmlns:p14="http://schemas.microsoft.com/office/powerpoint/2010/main" val="1734438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28" name="Title 1">
            <a:extLst>
              <a:ext uri="{FF2B5EF4-FFF2-40B4-BE49-F238E27FC236}">
                <a16:creationId xmlns:a16="http://schemas.microsoft.com/office/drawing/2014/main" id="{2CC328F1-46D4-29D2-CCF7-8283A42FCE5F}"/>
              </a:ext>
            </a:extLst>
          </p:cNvPr>
          <p:cNvSpPr>
            <a:spLocks noGrp="1"/>
          </p:cNvSpPr>
          <p:nvPr>
            <p:ph type="title" hasCustomPrompt="1"/>
          </p:nvPr>
        </p:nvSpPr>
        <p:spPr>
          <a:xfrm>
            <a:off x="1069695" y="2103437"/>
            <a:ext cx="7217778" cy="1325563"/>
          </a:xfrm>
        </p:spPr>
        <p:txBody>
          <a:bodyPr/>
          <a:lstStyle>
            <a:lvl1pPr>
              <a:defRPr>
                <a:latin typeface="Didot" panose="02000503000000020003" pitchFamily="2" charset="-79"/>
                <a:cs typeface="Didot" panose="02000503000000020003" pitchFamily="2" charset="-79"/>
              </a:defRPr>
            </a:lvl1pPr>
          </a:lstStyle>
          <a:p>
            <a:r>
              <a:rPr lang="en-GB" dirty="0"/>
              <a:t>“Insert quote here”</a:t>
            </a:r>
            <a:endParaRPr lang="en-US" dirty="0"/>
          </a:p>
        </p:txBody>
      </p:sp>
      <p:pic>
        <p:nvPicPr>
          <p:cNvPr id="2" name="Picture 1" descr="A blue and pink background&#10;&#10;Description automatically generated">
            <a:extLst>
              <a:ext uri="{FF2B5EF4-FFF2-40B4-BE49-F238E27FC236}">
                <a16:creationId xmlns:a16="http://schemas.microsoft.com/office/drawing/2014/main" id="{89581EE4-57FD-7C84-251C-CA253B043175}"/>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0" y="0"/>
            <a:ext cx="209550" cy="6969760"/>
          </a:xfrm>
          <a:prstGeom prst="rect">
            <a:avLst/>
          </a:prstGeom>
        </p:spPr>
      </p:pic>
      <p:sp>
        <p:nvSpPr>
          <p:cNvPr id="4" name="Text Placeholder 3">
            <a:extLst>
              <a:ext uri="{FF2B5EF4-FFF2-40B4-BE49-F238E27FC236}">
                <a16:creationId xmlns:a16="http://schemas.microsoft.com/office/drawing/2014/main" id="{0A82C9A1-C481-C8F5-DF16-8FD2570956B2}"/>
              </a:ext>
            </a:extLst>
          </p:cNvPr>
          <p:cNvSpPr>
            <a:spLocks noGrp="1"/>
          </p:cNvSpPr>
          <p:nvPr>
            <p:ph type="body" sz="quarter" idx="10" hasCustomPrompt="1"/>
          </p:nvPr>
        </p:nvSpPr>
        <p:spPr>
          <a:xfrm>
            <a:off x="7660586" y="4376649"/>
            <a:ext cx="2570162" cy="396875"/>
          </a:xfrm>
        </p:spPr>
        <p:txBody>
          <a:bodyPr>
            <a:normAutofit/>
          </a:bodyPr>
          <a:lstStyle>
            <a:lvl1pPr marL="0" indent="0">
              <a:buNone/>
              <a:defRPr sz="1600" i="1"/>
            </a:lvl1pPr>
          </a:lstStyle>
          <a:p>
            <a:pPr lvl="0"/>
            <a:r>
              <a:rPr lang="en-US" dirty="0"/>
              <a:t>Add source name / details</a:t>
            </a:r>
            <a:endParaRPr lang="en-GB" dirty="0"/>
          </a:p>
        </p:txBody>
      </p:sp>
    </p:spTree>
    <p:extLst>
      <p:ext uri="{BB962C8B-B14F-4D97-AF65-F5344CB8AC3E}">
        <p14:creationId xmlns:p14="http://schemas.microsoft.com/office/powerpoint/2010/main" val="14185893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am Four">
    <p:spTree>
      <p:nvGrpSpPr>
        <p:cNvPr id="1" name=""/>
        <p:cNvGrpSpPr/>
        <p:nvPr/>
      </p:nvGrpSpPr>
      <p:grpSpPr>
        <a:xfrm>
          <a:off x="0" y="0"/>
          <a:ext cx="0" cy="0"/>
          <a:chOff x="0" y="0"/>
          <a:chExt cx="0" cy="0"/>
        </a:xfrm>
      </p:grpSpPr>
      <p:pic>
        <p:nvPicPr>
          <p:cNvPr id="8" name="Picture 7" descr="A blue and pink background&#10;&#10;Description automatically generated">
            <a:extLst>
              <a:ext uri="{FF2B5EF4-FFF2-40B4-BE49-F238E27FC236}">
                <a16:creationId xmlns:a16="http://schemas.microsoft.com/office/drawing/2014/main" id="{51C3E9B2-BE69-2060-FC75-74CD8F8B3BAB}"/>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0" y="0"/>
            <a:ext cx="209550" cy="6969760"/>
          </a:xfrm>
          <a:prstGeom prst="rect">
            <a:avLst/>
          </a:prstGeom>
        </p:spPr>
      </p:pic>
      <p:sp>
        <p:nvSpPr>
          <p:cNvPr id="5" name="Title 1">
            <a:extLst>
              <a:ext uri="{FF2B5EF4-FFF2-40B4-BE49-F238E27FC236}">
                <a16:creationId xmlns:a16="http://schemas.microsoft.com/office/drawing/2014/main" id="{EE56C728-7AF1-2B7C-A20F-A4CE7D766CA1}"/>
              </a:ext>
            </a:extLst>
          </p:cNvPr>
          <p:cNvSpPr>
            <a:spLocks noGrp="1"/>
          </p:cNvSpPr>
          <p:nvPr>
            <p:ph type="title" hasCustomPrompt="1"/>
          </p:nvPr>
        </p:nvSpPr>
        <p:spPr>
          <a:xfrm>
            <a:off x="838200" y="365125"/>
            <a:ext cx="10515600" cy="1325563"/>
          </a:xfrm>
        </p:spPr>
        <p:txBody>
          <a:bodyPr/>
          <a:lstStyle>
            <a:lvl1pPr>
              <a:defRPr>
                <a:latin typeface="Didot" panose="02000503000000020003" pitchFamily="2" charset="-79"/>
                <a:cs typeface="Didot" panose="02000503000000020003" pitchFamily="2" charset="-79"/>
              </a:defRPr>
            </a:lvl1pPr>
          </a:lstStyle>
          <a:p>
            <a:r>
              <a:rPr lang="en-GB" dirty="0"/>
              <a:t>Meet the team</a:t>
            </a:r>
            <a:endParaRPr lang="en-US" dirty="0"/>
          </a:p>
        </p:txBody>
      </p:sp>
      <p:sp>
        <p:nvSpPr>
          <p:cNvPr id="6" name="Picture Placeholder 5">
            <a:extLst>
              <a:ext uri="{FF2B5EF4-FFF2-40B4-BE49-F238E27FC236}">
                <a16:creationId xmlns:a16="http://schemas.microsoft.com/office/drawing/2014/main" id="{E2059485-02EA-C409-18ED-7B9F971DB246}"/>
              </a:ext>
            </a:extLst>
          </p:cNvPr>
          <p:cNvSpPr>
            <a:spLocks noGrp="1"/>
          </p:cNvSpPr>
          <p:nvPr>
            <p:ph type="pic" sz="quarter" idx="10"/>
          </p:nvPr>
        </p:nvSpPr>
        <p:spPr>
          <a:xfrm>
            <a:off x="899171" y="2121714"/>
            <a:ext cx="2105286" cy="2105286"/>
          </a:xfrm>
          <a:prstGeom prst="ellipse">
            <a:avLst/>
          </a:prstGeom>
          <a:pattFill prst="ltUpDiag">
            <a:fgClr>
              <a:schemeClr val="bg1">
                <a:lumMod val="95000"/>
              </a:schemeClr>
            </a:fgClr>
            <a:bgClr>
              <a:schemeClr val="bg1"/>
            </a:bgClr>
          </a:pattFill>
        </p:spPr>
        <p:txBody>
          <a:bodyPr>
            <a:normAutofit/>
          </a:bodyPr>
          <a:lstStyle>
            <a:lvl1pPr marL="0" indent="0" algn="ctr">
              <a:buNone/>
              <a:defRPr sz="1200"/>
            </a:lvl1pPr>
          </a:lstStyle>
          <a:p>
            <a:r>
              <a:rPr lang="en-US" dirty="0"/>
              <a:t>Click icon to add picture</a:t>
            </a:r>
          </a:p>
        </p:txBody>
      </p:sp>
      <p:sp>
        <p:nvSpPr>
          <p:cNvPr id="7" name="Text Placeholder 17">
            <a:extLst>
              <a:ext uri="{FF2B5EF4-FFF2-40B4-BE49-F238E27FC236}">
                <a16:creationId xmlns:a16="http://schemas.microsoft.com/office/drawing/2014/main" id="{3DE794A4-7282-323F-9652-DE8E21C2ABB1}"/>
              </a:ext>
            </a:extLst>
          </p:cNvPr>
          <p:cNvSpPr>
            <a:spLocks noGrp="1"/>
          </p:cNvSpPr>
          <p:nvPr>
            <p:ph type="body" sz="quarter" idx="16" hasCustomPrompt="1"/>
          </p:nvPr>
        </p:nvSpPr>
        <p:spPr>
          <a:xfrm>
            <a:off x="899172" y="4485789"/>
            <a:ext cx="2105285" cy="196169"/>
          </a:xfrm>
        </p:spPr>
        <p:txBody>
          <a:bodyPr>
            <a:noAutofit/>
          </a:bodyPr>
          <a:lstStyle>
            <a:lvl1pPr marL="0" indent="0" algn="l">
              <a:buNone/>
              <a:defRPr sz="1000" i="0"/>
            </a:lvl1pPr>
            <a:lvl2pPr marL="457200" indent="0">
              <a:buNone/>
              <a:defRPr sz="1000"/>
            </a:lvl2pPr>
            <a:lvl3pPr>
              <a:defRPr sz="1000"/>
            </a:lvl3pPr>
            <a:lvl4pPr>
              <a:defRPr sz="1000"/>
            </a:lvl4pPr>
            <a:lvl5pPr>
              <a:defRPr sz="1000"/>
            </a:lvl5pPr>
          </a:lstStyle>
          <a:p>
            <a:pPr lvl="0"/>
            <a:r>
              <a:rPr lang="en-GB" dirty="0"/>
              <a:t>Name</a:t>
            </a:r>
          </a:p>
        </p:txBody>
      </p:sp>
      <p:sp>
        <p:nvSpPr>
          <p:cNvPr id="9" name="Text Placeholder 17">
            <a:extLst>
              <a:ext uri="{FF2B5EF4-FFF2-40B4-BE49-F238E27FC236}">
                <a16:creationId xmlns:a16="http://schemas.microsoft.com/office/drawing/2014/main" id="{EDACFD5D-41F1-E23D-9B37-C9EC13C9D949}"/>
              </a:ext>
            </a:extLst>
          </p:cNvPr>
          <p:cNvSpPr>
            <a:spLocks noGrp="1"/>
          </p:cNvSpPr>
          <p:nvPr>
            <p:ph type="body" sz="quarter" idx="17" hasCustomPrompt="1"/>
          </p:nvPr>
        </p:nvSpPr>
        <p:spPr>
          <a:xfrm>
            <a:off x="899171" y="4694795"/>
            <a:ext cx="2105285" cy="196169"/>
          </a:xfrm>
        </p:spPr>
        <p:txBody>
          <a:bodyPr>
            <a:noAutofit/>
          </a:bodyPr>
          <a:lstStyle>
            <a:lvl1pPr marL="0" indent="0" algn="l">
              <a:buNone/>
              <a:defRPr sz="1000" i="1"/>
            </a:lvl1pPr>
            <a:lvl2pPr marL="457200" indent="0">
              <a:buNone/>
              <a:defRPr sz="1000"/>
            </a:lvl2pPr>
            <a:lvl3pPr>
              <a:defRPr sz="1000"/>
            </a:lvl3pPr>
            <a:lvl4pPr>
              <a:defRPr sz="1000"/>
            </a:lvl4pPr>
            <a:lvl5pPr>
              <a:defRPr sz="1000"/>
            </a:lvl5pPr>
          </a:lstStyle>
          <a:p>
            <a:pPr lvl="0"/>
            <a:r>
              <a:rPr lang="en-GB" dirty="0"/>
              <a:t>Title</a:t>
            </a:r>
          </a:p>
        </p:txBody>
      </p:sp>
      <p:sp>
        <p:nvSpPr>
          <p:cNvPr id="10" name="Text Placeholder 17">
            <a:extLst>
              <a:ext uri="{FF2B5EF4-FFF2-40B4-BE49-F238E27FC236}">
                <a16:creationId xmlns:a16="http://schemas.microsoft.com/office/drawing/2014/main" id="{D0E81051-20CF-F7D4-D2F2-FF0BB2B3101F}"/>
              </a:ext>
            </a:extLst>
          </p:cNvPr>
          <p:cNvSpPr>
            <a:spLocks noGrp="1"/>
          </p:cNvSpPr>
          <p:nvPr>
            <p:ph type="body" sz="quarter" idx="18" hasCustomPrompt="1"/>
          </p:nvPr>
        </p:nvSpPr>
        <p:spPr>
          <a:xfrm>
            <a:off x="899170" y="4982178"/>
            <a:ext cx="2105285" cy="653369"/>
          </a:xfrm>
        </p:spPr>
        <p:txBody>
          <a:bodyPr>
            <a:noAutofit/>
          </a:bodyPr>
          <a:lstStyle>
            <a:lvl1pPr marL="0" indent="0" algn="l">
              <a:buNone/>
              <a:defRPr sz="1000" i="1"/>
            </a:lvl1pPr>
            <a:lvl2pPr marL="457200" indent="0">
              <a:buNone/>
              <a:defRPr sz="1000"/>
            </a:lvl2pPr>
            <a:lvl3pPr>
              <a:defRPr sz="1000"/>
            </a:lvl3pPr>
            <a:lvl4pPr>
              <a:defRPr sz="1000"/>
            </a:lvl4pPr>
            <a:lvl5pPr>
              <a:defRPr sz="1000"/>
            </a:lvl5pPr>
          </a:lstStyle>
          <a:p>
            <a:pPr lvl="0"/>
            <a:r>
              <a:rPr lang="en-GB" dirty="0"/>
              <a:t>Contact Details</a:t>
            </a:r>
          </a:p>
        </p:txBody>
      </p:sp>
      <p:sp>
        <p:nvSpPr>
          <p:cNvPr id="11" name="Picture Placeholder 5">
            <a:extLst>
              <a:ext uri="{FF2B5EF4-FFF2-40B4-BE49-F238E27FC236}">
                <a16:creationId xmlns:a16="http://schemas.microsoft.com/office/drawing/2014/main" id="{57E67FDF-E5F5-BBEC-89C6-5E181F243833}"/>
              </a:ext>
            </a:extLst>
          </p:cNvPr>
          <p:cNvSpPr>
            <a:spLocks noGrp="1"/>
          </p:cNvSpPr>
          <p:nvPr>
            <p:ph type="pic" sz="quarter" idx="19"/>
          </p:nvPr>
        </p:nvSpPr>
        <p:spPr>
          <a:xfrm>
            <a:off x="9187542" y="2121714"/>
            <a:ext cx="2105286" cy="2105286"/>
          </a:xfrm>
          <a:prstGeom prst="ellipse">
            <a:avLst/>
          </a:prstGeom>
          <a:pattFill prst="ltUpDiag">
            <a:fgClr>
              <a:schemeClr val="bg1">
                <a:lumMod val="95000"/>
              </a:schemeClr>
            </a:fgClr>
            <a:bgClr>
              <a:schemeClr val="bg1"/>
            </a:bgClr>
          </a:pattFill>
        </p:spPr>
        <p:txBody>
          <a:bodyPr>
            <a:normAutofit/>
          </a:bodyPr>
          <a:lstStyle>
            <a:lvl1pPr marL="0" indent="0" algn="ctr">
              <a:buNone/>
              <a:defRPr sz="1200"/>
            </a:lvl1pPr>
          </a:lstStyle>
          <a:p>
            <a:r>
              <a:rPr lang="en-US" dirty="0"/>
              <a:t>Click icon to add picture</a:t>
            </a:r>
          </a:p>
        </p:txBody>
      </p:sp>
      <p:sp>
        <p:nvSpPr>
          <p:cNvPr id="12" name="Text Placeholder 17">
            <a:extLst>
              <a:ext uri="{FF2B5EF4-FFF2-40B4-BE49-F238E27FC236}">
                <a16:creationId xmlns:a16="http://schemas.microsoft.com/office/drawing/2014/main" id="{EA8F0ECD-5536-6FCC-EF5A-1D144E9F8C43}"/>
              </a:ext>
            </a:extLst>
          </p:cNvPr>
          <p:cNvSpPr>
            <a:spLocks noGrp="1"/>
          </p:cNvSpPr>
          <p:nvPr>
            <p:ph type="body" sz="quarter" idx="20" hasCustomPrompt="1"/>
          </p:nvPr>
        </p:nvSpPr>
        <p:spPr>
          <a:xfrm>
            <a:off x="9187543" y="4485789"/>
            <a:ext cx="2105285" cy="196169"/>
          </a:xfrm>
        </p:spPr>
        <p:txBody>
          <a:bodyPr>
            <a:noAutofit/>
          </a:bodyPr>
          <a:lstStyle>
            <a:lvl1pPr marL="0" indent="0" algn="l">
              <a:buNone/>
              <a:defRPr sz="1000" i="0"/>
            </a:lvl1pPr>
            <a:lvl2pPr marL="457200" indent="0">
              <a:buNone/>
              <a:defRPr sz="1000"/>
            </a:lvl2pPr>
            <a:lvl3pPr>
              <a:defRPr sz="1000"/>
            </a:lvl3pPr>
            <a:lvl4pPr>
              <a:defRPr sz="1000"/>
            </a:lvl4pPr>
            <a:lvl5pPr>
              <a:defRPr sz="1000"/>
            </a:lvl5pPr>
          </a:lstStyle>
          <a:p>
            <a:pPr lvl="0"/>
            <a:r>
              <a:rPr lang="en-GB" dirty="0"/>
              <a:t>Name</a:t>
            </a:r>
          </a:p>
        </p:txBody>
      </p:sp>
      <p:sp>
        <p:nvSpPr>
          <p:cNvPr id="13" name="Text Placeholder 17">
            <a:extLst>
              <a:ext uri="{FF2B5EF4-FFF2-40B4-BE49-F238E27FC236}">
                <a16:creationId xmlns:a16="http://schemas.microsoft.com/office/drawing/2014/main" id="{47278975-6A7F-2BD7-4DB9-0362A3F8D810}"/>
              </a:ext>
            </a:extLst>
          </p:cNvPr>
          <p:cNvSpPr>
            <a:spLocks noGrp="1"/>
          </p:cNvSpPr>
          <p:nvPr>
            <p:ph type="body" sz="quarter" idx="21" hasCustomPrompt="1"/>
          </p:nvPr>
        </p:nvSpPr>
        <p:spPr>
          <a:xfrm>
            <a:off x="9187542" y="4694795"/>
            <a:ext cx="2105285" cy="196169"/>
          </a:xfrm>
        </p:spPr>
        <p:txBody>
          <a:bodyPr>
            <a:noAutofit/>
          </a:bodyPr>
          <a:lstStyle>
            <a:lvl1pPr marL="0" indent="0" algn="l">
              <a:buNone/>
              <a:defRPr sz="1000" i="1"/>
            </a:lvl1pPr>
            <a:lvl2pPr marL="457200" indent="0">
              <a:buNone/>
              <a:defRPr sz="1000"/>
            </a:lvl2pPr>
            <a:lvl3pPr>
              <a:defRPr sz="1000"/>
            </a:lvl3pPr>
            <a:lvl4pPr>
              <a:defRPr sz="1000"/>
            </a:lvl4pPr>
            <a:lvl5pPr>
              <a:defRPr sz="1000"/>
            </a:lvl5pPr>
          </a:lstStyle>
          <a:p>
            <a:pPr lvl="0"/>
            <a:r>
              <a:rPr lang="en-GB" dirty="0"/>
              <a:t>Title</a:t>
            </a:r>
          </a:p>
        </p:txBody>
      </p:sp>
      <p:sp>
        <p:nvSpPr>
          <p:cNvPr id="14" name="Text Placeholder 17">
            <a:extLst>
              <a:ext uri="{FF2B5EF4-FFF2-40B4-BE49-F238E27FC236}">
                <a16:creationId xmlns:a16="http://schemas.microsoft.com/office/drawing/2014/main" id="{D6A794F8-A07F-E93D-58AC-92812D7814C3}"/>
              </a:ext>
            </a:extLst>
          </p:cNvPr>
          <p:cNvSpPr>
            <a:spLocks noGrp="1"/>
          </p:cNvSpPr>
          <p:nvPr>
            <p:ph type="body" sz="quarter" idx="22" hasCustomPrompt="1"/>
          </p:nvPr>
        </p:nvSpPr>
        <p:spPr>
          <a:xfrm>
            <a:off x="9187541" y="4982178"/>
            <a:ext cx="2105285" cy="653369"/>
          </a:xfrm>
        </p:spPr>
        <p:txBody>
          <a:bodyPr>
            <a:noAutofit/>
          </a:bodyPr>
          <a:lstStyle>
            <a:lvl1pPr marL="0" indent="0" algn="l">
              <a:buNone/>
              <a:defRPr sz="1000" i="1"/>
            </a:lvl1pPr>
            <a:lvl2pPr marL="457200" indent="0">
              <a:buNone/>
              <a:defRPr sz="1000"/>
            </a:lvl2pPr>
            <a:lvl3pPr>
              <a:defRPr sz="1000"/>
            </a:lvl3pPr>
            <a:lvl4pPr>
              <a:defRPr sz="1000"/>
            </a:lvl4pPr>
            <a:lvl5pPr>
              <a:defRPr sz="1000"/>
            </a:lvl5pPr>
          </a:lstStyle>
          <a:p>
            <a:pPr lvl="0"/>
            <a:r>
              <a:rPr lang="en-GB" dirty="0"/>
              <a:t>Contact Details</a:t>
            </a:r>
          </a:p>
        </p:txBody>
      </p:sp>
      <p:sp>
        <p:nvSpPr>
          <p:cNvPr id="15" name="Picture Placeholder 5">
            <a:extLst>
              <a:ext uri="{FF2B5EF4-FFF2-40B4-BE49-F238E27FC236}">
                <a16:creationId xmlns:a16="http://schemas.microsoft.com/office/drawing/2014/main" id="{CE214502-F9E9-5BE8-083E-7A0DB72ED992}"/>
              </a:ext>
            </a:extLst>
          </p:cNvPr>
          <p:cNvSpPr>
            <a:spLocks noGrp="1"/>
          </p:cNvSpPr>
          <p:nvPr>
            <p:ph type="pic" sz="quarter" idx="23"/>
          </p:nvPr>
        </p:nvSpPr>
        <p:spPr>
          <a:xfrm>
            <a:off x="3645901" y="2121714"/>
            <a:ext cx="2105286" cy="2105286"/>
          </a:xfrm>
          <a:prstGeom prst="ellipse">
            <a:avLst/>
          </a:prstGeom>
          <a:pattFill prst="ltUpDiag">
            <a:fgClr>
              <a:schemeClr val="bg1">
                <a:lumMod val="95000"/>
              </a:schemeClr>
            </a:fgClr>
            <a:bgClr>
              <a:schemeClr val="bg1"/>
            </a:bgClr>
          </a:pattFill>
        </p:spPr>
        <p:txBody>
          <a:bodyPr>
            <a:normAutofit/>
          </a:bodyPr>
          <a:lstStyle>
            <a:lvl1pPr marL="0" indent="0" algn="ctr">
              <a:buNone/>
              <a:defRPr sz="1200"/>
            </a:lvl1pPr>
          </a:lstStyle>
          <a:p>
            <a:r>
              <a:rPr lang="en-US" dirty="0"/>
              <a:t>Click icon to add picture</a:t>
            </a:r>
          </a:p>
        </p:txBody>
      </p:sp>
      <p:sp>
        <p:nvSpPr>
          <p:cNvPr id="16" name="Text Placeholder 17">
            <a:extLst>
              <a:ext uri="{FF2B5EF4-FFF2-40B4-BE49-F238E27FC236}">
                <a16:creationId xmlns:a16="http://schemas.microsoft.com/office/drawing/2014/main" id="{32F37294-AEA2-FE91-644C-789350682F38}"/>
              </a:ext>
            </a:extLst>
          </p:cNvPr>
          <p:cNvSpPr>
            <a:spLocks noGrp="1"/>
          </p:cNvSpPr>
          <p:nvPr>
            <p:ph type="body" sz="quarter" idx="24" hasCustomPrompt="1"/>
          </p:nvPr>
        </p:nvSpPr>
        <p:spPr>
          <a:xfrm>
            <a:off x="3645902" y="4485789"/>
            <a:ext cx="2105285" cy="196169"/>
          </a:xfrm>
        </p:spPr>
        <p:txBody>
          <a:bodyPr>
            <a:noAutofit/>
          </a:bodyPr>
          <a:lstStyle>
            <a:lvl1pPr marL="0" indent="0" algn="l">
              <a:buNone/>
              <a:defRPr sz="1000" i="0"/>
            </a:lvl1pPr>
            <a:lvl2pPr marL="457200" indent="0">
              <a:buNone/>
              <a:defRPr sz="1000"/>
            </a:lvl2pPr>
            <a:lvl3pPr>
              <a:defRPr sz="1000"/>
            </a:lvl3pPr>
            <a:lvl4pPr>
              <a:defRPr sz="1000"/>
            </a:lvl4pPr>
            <a:lvl5pPr>
              <a:defRPr sz="1000"/>
            </a:lvl5pPr>
          </a:lstStyle>
          <a:p>
            <a:pPr lvl="0"/>
            <a:r>
              <a:rPr lang="en-GB" dirty="0"/>
              <a:t>Name</a:t>
            </a:r>
          </a:p>
        </p:txBody>
      </p:sp>
      <p:sp>
        <p:nvSpPr>
          <p:cNvPr id="17" name="Text Placeholder 17">
            <a:extLst>
              <a:ext uri="{FF2B5EF4-FFF2-40B4-BE49-F238E27FC236}">
                <a16:creationId xmlns:a16="http://schemas.microsoft.com/office/drawing/2014/main" id="{CBD67DCA-730B-A836-DBB2-ABD8D71D8F8F}"/>
              </a:ext>
            </a:extLst>
          </p:cNvPr>
          <p:cNvSpPr>
            <a:spLocks noGrp="1"/>
          </p:cNvSpPr>
          <p:nvPr>
            <p:ph type="body" sz="quarter" idx="25" hasCustomPrompt="1"/>
          </p:nvPr>
        </p:nvSpPr>
        <p:spPr>
          <a:xfrm>
            <a:off x="3645901" y="4694795"/>
            <a:ext cx="2105285" cy="196169"/>
          </a:xfrm>
        </p:spPr>
        <p:txBody>
          <a:bodyPr>
            <a:noAutofit/>
          </a:bodyPr>
          <a:lstStyle>
            <a:lvl1pPr marL="0" indent="0" algn="l">
              <a:buNone/>
              <a:defRPr sz="1000" i="1"/>
            </a:lvl1pPr>
            <a:lvl2pPr marL="457200" indent="0">
              <a:buNone/>
              <a:defRPr sz="1000"/>
            </a:lvl2pPr>
            <a:lvl3pPr>
              <a:defRPr sz="1000"/>
            </a:lvl3pPr>
            <a:lvl4pPr>
              <a:defRPr sz="1000"/>
            </a:lvl4pPr>
            <a:lvl5pPr>
              <a:defRPr sz="1000"/>
            </a:lvl5pPr>
          </a:lstStyle>
          <a:p>
            <a:pPr lvl="0"/>
            <a:r>
              <a:rPr lang="en-GB" dirty="0"/>
              <a:t>Title</a:t>
            </a:r>
          </a:p>
        </p:txBody>
      </p:sp>
      <p:sp>
        <p:nvSpPr>
          <p:cNvPr id="18" name="Text Placeholder 17">
            <a:extLst>
              <a:ext uri="{FF2B5EF4-FFF2-40B4-BE49-F238E27FC236}">
                <a16:creationId xmlns:a16="http://schemas.microsoft.com/office/drawing/2014/main" id="{00C35678-CE6A-77EC-EE8E-ECD22A8869F6}"/>
              </a:ext>
            </a:extLst>
          </p:cNvPr>
          <p:cNvSpPr>
            <a:spLocks noGrp="1"/>
          </p:cNvSpPr>
          <p:nvPr>
            <p:ph type="body" sz="quarter" idx="26" hasCustomPrompt="1"/>
          </p:nvPr>
        </p:nvSpPr>
        <p:spPr>
          <a:xfrm>
            <a:off x="3645900" y="4982178"/>
            <a:ext cx="2105285" cy="653369"/>
          </a:xfrm>
        </p:spPr>
        <p:txBody>
          <a:bodyPr>
            <a:noAutofit/>
          </a:bodyPr>
          <a:lstStyle>
            <a:lvl1pPr marL="0" indent="0" algn="l">
              <a:buNone/>
              <a:defRPr sz="1000" i="1"/>
            </a:lvl1pPr>
            <a:lvl2pPr marL="457200" indent="0">
              <a:buNone/>
              <a:defRPr sz="1000"/>
            </a:lvl2pPr>
            <a:lvl3pPr>
              <a:defRPr sz="1000"/>
            </a:lvl3pPr>
            <a:lvl4pPr>
              <a:defRPr sz="1000"/>
            </a:lvl4pPr>
            <a:lvl5pPr>
              <a:defRPr sz="1000"/>
            </a:lvl5pPr>
          </a:lstStyle>
          <a:p>
            <a:pPr lvl="0"/>
            <a:r>
              <a:rPr lang="en-GB" dirty="0"/>
              <a:t>Contact Details</a:t>
            </a:r>
          </a:p>
        </p:txBody>
      </p:sp>
      <p:sp>
        <p:nvSpPr>
          <p:cNvPr id="19" name="Picture Placeholder 5">
            <a:extLst>
              <a:ext uri="{FF2B5EF4-FFF2-40B4-BE49-F238E27FC236}">
                <a16:creationId xmlns:a16="http://schemas.microsoft.com/office/drawing/2014/main" id="{84CCC695-2A90-7638-E120-946F8FEDAC37}"/>
              </a:ext>
            </a:extLst>
          </p:cNvPr>
          <p:cNvSpPr>
            <a:spLocks noGrp="1"/>
          </p:cNvSpPr>
          <p:nvPr>
            <p:ph type="pic" sz="quarter" idx="27"/>
          </p:nvPr>
        </p:nvSpPr>
        <p:spPr>
          <a:xfrm>
            <a:off x="6392636" y="2121714"/>
            <a:ext cx="2105286" cy="2105286"/>
          </a:xfrm>
          <a:prstGeom prst="ellipse">
            <a:avLst/>
          </a:prstGeom>
          <a:pattFill prst="ltUpDiag">
            <a:fgClr>
              <a:schemeClr val="bg1">
                <a:lumMod val="95000"/>
              </a:schemeClr>
            </a:fgClr>
            <a:bgClr>
              <a:schemeClr val="bg1"/>
            </a:bgClr>
          </a:pattFill>
        </p:spPr>
        <p:txBody>
          <a:bodyPr>
            <a:normAutofit/>
          </a:bodyPr>
          <a:lstStyle>
            <a:lvl1pPr marL="0" indent="0" algn="ctr">
              <a:buNone/>
              <a:defRPr sz="1200"/>
            </a:lvl1pPr>
          </a:lstStyle>
          <a:p>
            <a:r>
              <a:rPr lang="en-US" dirty="0"/>
              <a:t>Click icon to add picture</a:t>
            </a:r>
          </a:p>
        </p:txBody>
      </p:sp>
      <p:sp>
        <p:nvSpPr>
          <p:cNvPr id="20" name="Text Placeholder 17">
            <a:extLst>
              <a:ext uri="{FF2B5EF4-FFF2-40B4-BE49-F238E27FC236}">
                <a16:creationId xmlns:a16="http://schemas.microsoft.com/office/drawing/2014/main" id="{DF6CBFF0-C8E2-5C2D-F9FF-E27605AF6485}"/>
              </a:ext>
            </a:extLst>
          </p:cNvPr>
          <p:cNvSpPr>
            <a:spLocks noGrp="1"/>
          </p:cNvSpPr>
          <p:nvPr>
            <p:ph type="body" sz="quarter" idx="28" hasCustomPrompt="1"/>
          </p:nvPr>
        </p:nvSpPr>
        <p:spPr>
          <a:xfrm>
            <a:off x="6392637" y="4485789"/>
            <a:ext cx="2105285" cy="196169"/>
          </a:xfrm>
        </p:spPr>
        <p:txBody>
          <a:bodyPr>
            <a:noAutofit/>
          </a:bodyPr>
          <a:lstStyle>
            <a:lvl1pPr marL="0" indent="0" algn="l">
              <a:buNone/>
              <a:defRPr sz="1000" i="0"/>
            </a:lvl1pPr>
            <a:lvl2pPr marL="457200" indent="0">
              <a:buNone/>
              <a:defRPr sz="1000"/>
            </a:lvl2pPr>
            <a:lvl3pPr>
              <a:defRPr sz="1000"/>
            </a:lvl3pPr>
            <a:lvl4pPr>
              <a:defRPr sz="1000"/>
            </a:lvl4pPr>
            <a:lvl5pPr>
              <a:defRPr sz="1000"/>
            </a:lvl5pPr>
          </a:lstStyle>
          <a:p>
            <a:pPr lvl="0"/>
            <a:r>
              <a:rPr lang="en-GB" dirty="0"/>
              <a:t>Name</a:t>
            </a:r>
          </a:p>
        </p:txBody>
      </p:sp>
      <p:sp>
        <p:nvSpPr>
          <p:cNvPr id="21" name="Text Placeholder 17">
            <a:extLst>
              <a:ext uri="{FF2B5EF4-FFF2-40B4-BE49-F238E27FC236}">
                <a16:creationId xmlns:a16="http://schemas.microsoft.com/office/drawing/2014/main" id="{40BC48E9-2100-305F-CDD7-8ABF07E788D9}"/>
              </a:ext>
            </a:extLst>
          </p:cNvPr>
          <p:cNvSpPr>
            <a:spLocks noGrp="1"/>
          </p:cNvSpPr>
          <p:nvPr>
            <p:ph type="body" sz="quarter" idx="29" hasCustomPrompt="1"/>
          </p:nvPr>
        </p:nvSpPr>
        <p:spPr>
          <a:xfrm>
            <a:off x="6392636" y="4694795"/>
            <a:ext cx="2105285" cy="196169"/>
          </a:xfrm>
        </p:spPr>
        <p:txBody>
          <a:bodyPr>
            <a:noAutofit/>
          </a:bodyPr>
          <a:lstStyle>
            <a:lvl1pPr marL="0" indent="0" algn="l">
              <a:buNone/>
              <a:defRPr sz="1000" i="1"/>
            </a:lvl1pPr>
            <a:lvl2pPr marL="457200" indent="0">
              <a:buNone/>
              <a:defRPr sz="1000"/>
            </a:lvl2pPr>
            <a:lvl3pPr>
              <a:defRPr sz="1000"/>
            </a:lvl3pPr>
            <a:lvl4pPr>
              <a:defRPr sz="1000"/>
            </a:lvl4pPr>
            <a:lvl5pPr>
              <a:defRPr sz="1000"/>
            </a:lvl5pPr>
          </a:lstStyle>
          <a:p>
            <a:pPr lvl="0"/>
            <a:r>
              <a:rPr lang="en-GB" dirty="0"/>
              <a:t>Title</a:t>
            </a:r>
          </a:p>
        </p:txBody>
      </p:sp>
      <p:sp>
        <p:nvSpPr>
          <p:cNvPr id="22" name="Text Placeholder 17">
            <a:extLst>
              <a:ext uri="{FF2B5EF4-FFF2-40B4-BE49-F238E27FC236}">
                <a16:creationId xmlns:a16="http://schemas.microsoft.com/office/drawing/2014/main" id="{6453644C-B828-E755-6EB7-22182451DA94}"/>
              </a:ext>
            </a:extLst>
          </p:cNvPr>
          <p:cNvSpPr>
            <a:spLocks noGrp="1"/>
          </p:cNvSpPr>
          <p:nvPr>
            <p:ph type="body" sz="quarter" idx="30" hasCustomPrompt="1"/>
          </p:nvPr>
        </p:nvSpPr>
        <p:spPr>
          <a:xfrm>
            <a:off x="6392635" y="4982178"/>
            <a:ext cx="2105285" cy="653369"/>
          </a:xfrm>
        </p:spPr>
        <p:txBody>
          <a:bodyPr>
            <a:noAutofit/>
          </a:bodyPr>
          <a:lstStyle>
            <a:lvl1pPr marL="0" indent="0" algn="l">
              <a:buNone/>
              <a:defRPr sz="1000" i="1"/>
            </a:lvl1pPr>
            <a:lvl2pPr marL="457200" indent="0">
              <a:buNone/>
              <a:defRPr sz="1000"/>
            </a:lvl2pPr>
            <a:lvl3pPr>
              <a:defRPr sz="1000"/>
            </a:lvl3pPr>
            <a:lvl4pPr>
              <a:defRPr sz="1000"/>
            </a:lvl4pPr>
            <a:lvl5pPr>
              <a:defRPr sz="1000"/>
            </a:lvl5pPr>
          </a:lstStyle>
          <a:p>
            <a:pPr lvl="0"/>
            <a:r>
              <a:rPr lang="en-GB" dirty="0"/>
              <a:t>Contact Details</a:t>
            </a:r>
          </a:p>
        </p:txBody>
      </p:sp>
    </p:spTree>
    <p:extLst>
      <p:ext uri="{BB962C8B-B14F-4D97-AF65-F5344CB8AC3E}">
        <p14:creationId xmlns:p14="http://schemas.microsoft.com/office/powerpoint/2010/main" val="2305928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FD5D700-8F14-35D7-4556-9D83F63DBC0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dirty="0"/>
              <a:t>Click to add title</a:t>
            </a:r>
            <a:endParaRPr lang="en-US" dirty="0"/>
          </a:p>
        </p:txBody>
      </p:sp>
      <p:sp>
        <p:nvSpPr>
          <p:cNvPr id="3" name="Text Placeholder 2">
            <a:extLst>
              <a:ext uri="{FF2B5EF4-FFF2-40B4-BE49-F238E27FC236}">
                <a16:creationId xmlns:a16="http://schemas.microsoft.com/office/drawing/2014/main" id="{D578BA9A-A37A-F7F4-81A2-31D378FA9EC5}"/>
              </a:ext>
            </a:extLst>
          </p:cNvPr>
          <p:cNvSpPr>
            <a:spLocks noGrp="1"/>
          </p:cNvSpPr>
          <p:nvPr>
            <p:ph type="body" idx="1"/>
          </p:nvPr>
        </p:nvSpPr>
        <p:spPr>
          <a:xfrm>
            <a:off x="838200" y="1825625"/>
            <a:ext cx="10515600" cy="4117975"/>
          </a:xfrm>
          <a:prstGeom prst="rect">
            <a:avLst/>
          </a:prstGeom>
        </p:spPr>
        <p:txBody>
          <a:bodyPr vert="horz" lIns="91440" tIns="45720" rIns="91440" bIns="45720" rtlCol="0">
            <a:normAutofit/>
          </a:bodyPr>
          <a:lstStyle/>
          <a:p>
            <a:pPr lvl="0"/>
            <a:r>
              <a:rPr lang="en-GB" dirty="0"/>
              <a:t>Click to add text</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pic>
        <p:nvPicPr>
          <p:cNvPr id="7" name="Picture 6" descr="A black and white logo&#10;&#10;Description automatically generated">
            <a:extLst>
              <a:ext uri="{FF2B5EF4-FFF2-40B4-BE49-F238E27FC236}">
                <a16:creationId xmlns:a16="http://schemas.microsoft.com/office/drawing/2014/main" id="{D1B13AB8-86B2-4039-8934-625059D3AD17}"/>
              </a:ext>
            </a:extLst>
          </p:cNvPr>
          <p:cNvPicPr>
            <a:picLocks noChangeAspect="1"/>
          </p:cNvPicPr>
          <p:nvPr userDrawn="1"/>
        </p:nvPicPr>
        <p:blipFill>
          <a:blip r:embed="rId25" cstate="email">
            <a:extLst>
              <a:ext uri="{28A0092B-C50C-407E-A947-70E740481C1C}">
                <a14:useLocalDpi xmlns:a14="http://schemas.microsoft.com/office/drawing/2010/main"/>
              </a:ext>
            </a:extLst>
          </a:blip>
          <a:stretch>
            <a:fillRect/>
          </a:stretch>
        </p:blipFill>
        <p:spPr>
          <a:xfrm>
            <a:off x="9998078" y="6078538"/>
            <a:ext cx="1431922" cy="448286"/>
          </a:xfrm>
          <a:prstGeom prst="rect">
            <a:avLst/>
          </a:prstGeom>
        </p:spPr>
      </p:pic>
    </p:spTree>
    <p:extLst>
      <p:ext uri="{BB962C8B-B14F-4D97-AF65-F5344CB8AC3E}">
        <p14:creationId xmlns:p14="http://schemas.microsoft.com/office/powerpoint/2010/main" val="231285461"/>
      </p:ext>
    </p:extLst>
  </p:cSld>
  <p:clrMap bg1="lt1" tx1="dk1" bg2="lt2" tx2="dk2" accent1="accent1" accent2="accent2" accent3="accent3" accent4="accent4" accent5="accent5" accent6="accent6" hlink="hlink" folHlink="folHlink"/>
  <p:sldLayoutIdLst>
    <p:sldLayoutId id="2147483684" r:id="rId1"/>
    <p:sldLayoutId id="2147483650" r:id="rId2"/>
    <p:sldLayoutId id="2147483652" r:id="rId3"/>
    <p:sldLayoutId id="2147483671" r:id="rId4"/>
    <p:sldLayoutId id="2147483655" r:id="rId5"/>
    <p:sldLayoutId id="2147483656" r:id="rId6"/>
    <p:sldLayoutId id="2147483657" r:id="rId7"/>
    <p:sldLayoutId id="2147483678" r:id="rId8"/>
    <p:sldLayoutId id="2147483677" r:id="rId9"/>
    <p:sldLayoutId id="2147483679" r:id="rId10"/>
    <p:sldLayoutId id="2147483681" r:id="rId11"/>
    <p:sldLayoutId id="2147483682" r:id="rId12"/>
    <p:sldLayoutId id="2147483685" r:id="rId13"/>
    <p:sldLayoutId id="2147483663" r:id="rId14"/>
    <p:sldLayoutId id="2147483672" r:id="rId15"/>
    <p:sldLayoutId id="2147483675" r:id="rId16"/>
    <p:sldLayoutId id="2147483673" r:id="rId17"/>
    <p:sldLayoutId id="2147483674" r:id="rId18"/>
    <p:sldLayoutId id="2147483676" r:id="rId19"/>
    <p:sldLayoutId id="2147483683" r:id="rId20"/>
    <p:sldLayoutId id="2147483649" r:id="rId21"/>
    <p:sldLayoutId id="2147483660" r:id="rId22"/>
    <p:sldLayoutId id="2147483661" r:id="rId23"/>
  </p:sldLayoutIdLst>
  <p:txStyles>
    <p:titleStyle>
      <a:lvl1pPr algn="l" defTabSz="914400" rtl="0" eaLnBrk="1" latinLnBrk="0" hangingPunct="1">
        <a:lnSpc>
          <a:spcPct val="90000"/>
        </a:lnSpc>
        <a:spcBef>
          <a:spcPct val="0"/>
        </a:spcBef>
        <a:buNone/>
        <a:defRPr sz="4400" b="1" i="0" kern="1200">
          <a:solidFill>
            <a:schemeClr val="tx1"/>
          </a:solidFill>
          <a:latin typeface="Didot" panose="02000503000000020003" pitchFamily="2" charset="-79"/>
          <a:ea typeface="+mj-ea"/>
          <a:cs typeface="Didot" panose="02000503000000020003" pitchFamily="2" charset="-79"/>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Roboto Light" panose="02000000000000000000" pitchFamily="2" charset="0"/>
          <a:ea typeface="Roboto Light" panose="02000000000000000000" pitchFamily="2" charset="0"/>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Roboto Light" panose="02000000000000000000" pitchFamily="2" charset="0"/>
          <a:ea typeface="Roboto Light" panose="02000000000000000000" pitchFamily="2" charset="0"/>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Roboto Light" panose="02000000000000000000" pitchFamily="2" charset="0"/>
          <a:ea typeface="Roboto Light" panose="02000000000000000000" pitchFamily="2" charset="0"/>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Roboto Light" panose="02000000000000000000" pitchFamily="2" charset="0"/>
          <a:ea typeface="Roboto Light" panose="02000000000000000000" pitchFamily="2" charset="0"/>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Roboto Light" panose="02000000000000000000" pitchFamily="2" charset="0"/>
          <a:ea typeface="Roboto Light" panose="02000000000000000000" pitchFamily="2"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7.svg"/><Relationship Id="rId2" Type="http://schemas.openxmlformats.org/officeDocument/2006/relationships/image" Target="../media/image16.png"/><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37C5CB-153E-B55C-3674-269972091192}"/>
              </a:ext>
            </a:extLst>
          </p:cNvPr>
          <p:cNvSpPr>
            <a:spLocks noGrp="1"/>
          </p:cNvSpPr>
          <p:nvPr>
            <p:ph type="ctrTitle"/>
          </p:nvPr>
        </p:nvSpPr>
        <p:spPr/>
        <p:txBody>
          <a:bodyPr/>
          <a:lstStyle/>
          <a:p>
            <a:r>
              <a:rPr lang="en-US" dirty="0"/>
              <a:t>Constructive dismissal masterclass</a:t>
            </a:r>
          </a:p>
        </p:txBody>
      </p:sp>
      <p:sp>
        <p:nvSpPr>
          <p:cNvPr id="3" name="Subtitle 2">
            <a:extLst>
              <a:ext uri="{FF2B5EF4-FFF2-40B4-BE49-F238E27FC236}">
                <a16:creationId xmlns:a16="http://schemas.microsoft.com/office/drawing/2014/main" id="{177F9B87-8B9F-6DD8-7F0B-D283AB09C9E0}"/>
              </a:ext>
            </a:extLst>
          </p:cNvPr>
          <p:cNvSpPr>
            <a:spLocks noGrp="1"/>
          </p:cNvSpPr>
          <p:nvPr>
            <p:ph type="subTitle" idx="1"/>
          </p:nvPr>
        </p:nvSpPr>
        <p:spPr/>
        <p:txBody>
          <a:bodyPr>
            <a:normAutofit lnSpcReduction="10000"/>
          </a:bodyPr>
          <a:lstStyle/>
          <a:p>
            <a:r>
              <a:rPr lang="en-US" dirty="0"/>
              <a:t>Lindsey Cartwright</a:t>
            </a:r>
          </a:p>
          <a:p>
            <a:r>
              <a:rPr lang="en-US" dirty="0"/>
              <a:t>Nicola Macara</a:t>
            </a:r>
          </a:p>
          <a:p>
            <a:r>
              <a:rPr lang="en-US" dirty="0"/>
              <a:t>MFMac Employment Team</a:t>
            </a:r>
          </a:p>
          <a:p>
            <a:r>
              <a:rPr lang="en-US" dirty="0"/>
              <a:t>3 April 2025</a:t>
            </a:r>
          </a:p>
        </p:txBody>
      </p:sp>
    </p:spTree>
    <p:extLst>
      <p:ext uri="{BB962C8B-B14F-4D97-AF65-F5344CB8AC3E}">
        <p14:creationId xmlns:p14="http://schemas.microsoft.com/office/powerpoint/2010/main" val="25219555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36C1CE-F4E9-5100-78CD-20705CB02D51}"/>
              </a:ext>
            </a:extLst>
          </p:cNvPr>
          <p:cNvSpPr>
            <a:spLocks noGrp="1"/>
          </p:cNvSpPr>
          <p:nvPr>
            <p:ph type="title"/>
          </p:nvPr>
        </p:nvSpPr>
        <p:spPr/>
        <p:txBody>
          <a:bodyPr/>
          <a:lstStyle/>
          <a:p>
            <a:r>
              <a:rPr lang="en-GB" dirty="0"/>
              <a:t>Implied duty of mutual trust and confidence</a:t>
            </a:r>
          </a:p>
        </p:txBody>
      </p:sp>
      <p:sp>
        <p:nvSpPr>
          <p:cNvPr id="3" name="Content Placeholder 2">
            <a:extLst>
              <a:ext uri="{FF2B5EF4-FFF2-40B4-BE49-F238E27FC236}">
                <a16:creationId xmlns:a16="http://schemas.microsoft.com/office/drawing/2014/main" id="{6C86BA58-2107-CD19-98D3-3C24DF2027D0}"/>
              </a:ext>
            </a:extLst>
          </p:cNvPr>
          <p:cNvSpPr>
            <a:spLocks noGrp="1"/>
          </p:cNvSpPr>
          <p:nvPr>
            <p:ph idx="1"/>
          </p:nvPr>
        </p:nvSpPr>
        <p:spPr/>
        <p:txBody>
          <a:bodyPr/>
          <a:lstStyle/>
          <a:p>
            <a:r>
              <a:rPr lang="en-GB" dirty="0"/>
              <a:t>Broadly speaking it is a duty implied into the contract of employment that neither party will undermine the employment relationship</a:t>
            </a:r>
          </a:p>
          <a:p>
            <a:pPr marL="0" indent="0">
              <a:buNone/>
            </a:pPr>
            <a:endParaRPr lang="en-GB" dirty="0"/>
          </a:p>
          <a:p>
            <a:r>
              <a:rPr lang="en-GB" dirty="0"/>
              <a:t>In the context of constructive dismissal:-</a:t>
            </a:r>
          </a:p>
          <a:p>
            <a:pPr lvl="1"/>
            <a:r>
              <a:rPr lang="en-GB" dirty="0"/>
              <a:t>“The employer must not, without reasonable and proper cause, conduct itself in a manner calculated and [or] likely to destroy or seriously damage the relationship of trust and confidence between employer and employee”  </a:t>
            </a:r>
            <a:r>
              <a:rPr lang="en-GB" b="1" i="1" u="sng" dirty="0"/>
              <a:t>Malik and anor v BCCI</a:t>
            </a:r>
            <a:endParaRPr lang="en-GB" dirty="0"/>
          </a:p>
          <a:p>
            <a:pPr marL="0" indent="0">
              <a:buNone/>
            </a:pPr>
            <a:endParaRPr lang="en-GB" dirty="0"/>
          </a:p>
        </p:txBody>
      </p:sp>
    </p:spTree>
    <p:extLst>
      <p:ext uri="{BB962C8B-B14F-4D97-AF65-F5344CB8AC3E}">
        <p14:creationId xmlns:p14="http://schemas.microsoft.com/office/powerpoint/2010/main" val="11372713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2BF83B-4352-2EB7-E73C-82EBB30DF29B}"/>
              </a:ext>
            </a:extLst>
          </p:cNvPr>
          <p:cNvSpPr>
            <a:spLocks noGrp="1"/>
          </p:cNvSpPr>
          <p:nvPr>
            <p:ph type="title"/>
          </p:nvPr>
        </p:nvSpPr>
        <p:spPr/>
        <p:txBody>
          <a:bodyPr/>
          <a:lstStyle/>
          <a:p>
            <a:r>
              <a:rPr lang="en-GB" dirty="0"/>
              <a:t>Implied duty of mutual trust and confidence</a:t>
            </a:r>
          </a:p>
        </p:txBody>
      </p:sp>
      <p:sp>
        <p:nvSpPr>
          <p:cNvPr id="3" name="Content Placeholder 2">
            <a:extLst>
              <a:ext uri="{FF2B5EF4-FFF2-40B4-BE49-F238E27FC236}">
                <a16:creationId xmlns:a16="http://schemas.microsoft.com/office/drawing/2014/main" id="{85A0AFE0-61B2-0C3C-E698-A0F47942FF60}"/>
              </a:ext>
            </a:extLst>
          </p:cNvPr>
          <p:cNvSpPr>
            <a:spLocks noGrp="1"/>
          </p:cNvSpPr>
          <p:nvPr>
            <p:ph idx="1"/>
          </p:nvPr>
        </p:nvSpPr>
        <p:spPr>
          <a:xfrm>
            <a:off x="687198" y="1926293"/>
            <a:ext cx="10515600" cy="4060825"/>
          </a:xfrm>
        </p:spPr>
        <p:txBody>
          <a:bodyPr>
            <a:normAutofit/>
          </a:bodyPr>
          <a:lstStyle/>
          <a:p>
            <a:r>
              <a:rPr lang="en-GB" dirty="0"/>
              <a:t>In deciding whether the duty is breached an employment tribunal will consider:-</a:t>
            </a:r>
          </a:p>
          <a:p>
            <a:pPr lvl="1"/>
            <a:r>
              <a:rPr lang="en-GB" sz="2800" dirty="0"/>
              <a:t>Was there a reasonable proper cause for the employer’s conduct?</a:t>
            </a:r>
          </a:p>
          <a:p>
            <a:pPr lvl="1"/>
            <a:r>
              <a:rPr lang="en-GB" sz="2800" dirty="0"/>
              <a:t>If not, was the conduct calculated or likely to destroy or seriously damage trust and confidence?</a:t>
            </a:r>
          </a:p>
          <a:p>
            <a:r>
              <a:rPr lang="en-GB" dirty="0"/>
              <a:t>It is not necessary to show the employer </a:t>
            </a:r>
            <a:r>
              <a:rPr lang="en-GB" u="sng" dirty="0"/>
              <a:t>intended</a:t>
            </a:r>
            <a:r>
              <a:rPr lang="en-GB" dirty="0"/>
              <a:t> to repudiate the contract, or for the employer to have acted with malice</a:t>
            </a:r>
          </a:p>
        </p:txBody>
      </p:sp>
    </p:spTree>
    <p:extLst>
      <p:ext uri="{BB962C8B-B14F-4D97-AF65-F5344CB8AC3E}">
        <p14:creationId xmlns:p14="http://schemas.microsoft.com/office/powerpoint/2010/main" val="18017123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2A5E60-5039-0F5A-0922-EB7959F85C5C}"/>
              </a:ext>
            </a:extLst>
          </p:cNvPr>
          <p:cNvSpPr>
            <a:spLocks noGrp="1"/>
          </p:cNvSpPr>
          <p:nvPr>
            <p:ph type="title"/>
          </p:nvPr>
        </p:nvSpPr>
        <p:spPr/>
        <p:txBody>
          <a:bodyPr/>
          <a:lstStyle/>
          <a:p>
            <a:r>
              <a:rPr lang="en-GB" dirty="0"/>
              <a:t>Implied duty of mutual trust and confidence</a:t>
            </a:r>
          </a:p>
        </p:txBody>
      </p:sp>
      <p:sp>
        <p:nvSpPr>
          <p:cNvPr id="3" name="Content Placeholder 2">
            <a:extLst>
              <a:ext uri="{FF2B5EF4-FFF2-40B4-BE49-F238E27FC236}">
                <a16:creationId xmlns:a16="http://schemas.microsoft.com/office/drawing/2014/main" id="{F9B9D520-0EA9-BFA4-3873-FF96C6834542}"/>
              </a:ext>
            </a:extLst>
          </p:cNvPr>
          <p:cNvSpPr>
            <a:spLocks noGrp="1"/>
          </p:cNvSpPr>
          <p:nvPr>
            <p:ph idx="1"/>
          </p:nvPr>
        </p:nvSpPr>
        <p:spPr/>
        <p:txBody>
          <a:bodyPr>
            <a:normAutofit fontScale="92500" lnSpcReduction="10000"/>
          </a:bodyPr>
          <a:lstStyle/>
          <a:p>
            <a:pPr marL="0" indent="0">
              <a:buNone/>
            </a:pPr>
            <a:r>
              <a:rPr lang="en-GB" dirty="0"/>
              <a:t>Last straw doctrine</a:t>
            </a:r>
          </a:p>
          <a:p>
            <a:r>
              <a:rPr lang="en-GB" dirty="0"/>
              <a:t>Employee may resign in response to a series of breaches of contract/course of conduct that cumulatively amounts to a breach of the implied term of trust and confidence</a:t>
            </a:r>
          </a:p>
          <a:p>
            <a:r>
              <a:rPr lang="en-GB" dirty="0"/>
              <a:t>Final straw must contribute something to the breach, but it may be relatively insignificant</a:t>
            </a:r>
          </a:p>
          <a:p>
            <a:r>
              <a:rPr lang="en-GB" dirty="0"/>
              <a:t>In itself, it does not need to be blameworthy (although it usually will be) although it cannot be totally innocuous – objective test</a:t>
            </a:r>
          </a:p>
          <a:p>
            <a:r>
              <a:rPr lang="en-GB" dirty="0"/>
              <a:t>Can bring to life earlier breaches that might otherwise have been waived</a:t>
            </a:r>
          </a:p>
          <a:p>
            <a:endParaRPr lang="en-GB" dirty="0"/>
          </a:p>
        </p:txBody>
      </p:sp>
    </p:spTree>
    <p:extLst>
      <p:ext uri="{BB962C8B-B14F-4D97-AF65-F5344CB8AC3E}">
        <p14:creationId xmlns:p14="http://schemas.microsoft.com/office/powerpoint/2010/main" val="36816739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0C4B52-B1F2-4F1F-1BC8-2E1DF7749A7C}"/>
              </a:ext>
            </a:extLst>
          </p:cNvPr>
          <p:cNvSpPr>
            <a:spLocks noGrp="1"/>
          </p:cNvSpPr>
          <p:nvPr>
            <p:ph type="title"/>
          </p:nvPr>
        </p:nvSpPr>
        <p:spPr/>
        <p:txBody>
          <a:bodyPr/>
          <a:lstStyle/>
          <a:p>
            <a:r>
              <a:rPr lang="en-GB" dirty="0"/>
              <a:t>Case – last straw (claim won)</a:t>
            </a:r>
          </a:p>
        </p:txBody>
      </p:sp>
      <p:sp>
        <p:nvSpPr>
          <p:cNvPr id="3" name="Content Placeholder 2">
            <a:extLst>
              <a:ext uri="{FF2B5EF4-FFF2-40B4-BE49-F238E27FC236}">
                <a16:creationId xmlns:a16="http://schemas.microsoft.com/office/drawing/2014/main" id="{8FD6EAEA-1AA2-CE69-99BC-9E98A6AAE428}"/>
              </a:ext>
            </a:extLst>
          </p:cNvPr>
          <p:cNvSpPr>
            <a:spLocks noGrp="1"/>
          </p:cNvSpPr>
          <p:nvPr>
            <p:ph idx="1"/>
          </p:nvPr>
        </p:nvSpPr>
        <p:spPr>
          <a:xfrm>
            <a:off x="838200" y="1690689"/>
            <a:ext cx="10515600" cy="4195762"/>
          </a:xfrm>
        </p:spPr>
        <p:txBody>
          <a:bodyPr>
            <a:normAutofit fontScale="92500" lnSpcReduction="10000"/>
          </a:bodyPr>
          <a:lstStyle/>
          <a:p>
            <a:pPr marL="0" indent="0" algn="just">
              <a:buNone/>
            </a:pPr>
            <a:r>
              <a:rPr lang="en-GB" sz="2100" b="1" u="sng"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Williams v Governing Body of Alderman Davies Church in Wales Primary School </a:t>
            </a:r>
          </a:p>
          <a:p>
            <a:pPr algn="just"/>
            <a:r>
              <a:rPr lang="en-GB"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Mr Williams - primary school teacher. Had an impairment which affected his reaction to stress. </a:t>
            </a:r>
          </a:p>
          <a:p>
            <a:pPr algn="just"/>
            <a:r>
              <a:rPr lang="en-GB"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Child protection allegation - suspended. The Respondent refused to tell Mr Williams any details. Later told that the allegation was that he manhandled a child. </a:t>
            </a:r>
          </a:p>
          <a:p>
            <a:pPr algn="just"/>
            <a:r>
              <a:rPr lang="en-GB"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He returned to school, but not to teaching duties, whilst the school proceeded with disciplinary action. He downloaded a number of documents to show to his Union, to give them an understanding of how poorly the school had treated him. Later discovered he also shared some of the documents with a fellow teacher, the TU rep. </a:t>
            </a:r>
          </a:p>
          <a:p>
            <a:pPr algn="just"/>
            <a:r>
              <a:rPr lang="en-GB"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Head teacher discovered this, re-suspended him and began a second disciplinary investigation for breach of the school's data protection policy. He also began a disciplinary investigation of the colleague - instructed the colleague not to contact Mr Williams.</a:t>
            </a:r>
          </a:p>
          <a:p>
            <a:pPr algn="just"/>
            <a:r>
              <a:rPr lang="en-GB"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Mr Williams complained to the school that he was not given enough detail on the child protection issue and had completely lost faith in being treated fairly. He resigned a few days later. </a:t>
            </a:r>
          </a:p>
          <a:p>
            <a:pPr algn="just"/>
            <a:r>
              <a:rPr lang="en-GB"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Claimed that the prohibition on his colleague contacting him was the last straw and claimed constructive dismissal. Claim s</a:t>
            </a:r>
            <a:r>
              <a:rPr lang="en-GB" sz="180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uccessful (at appeal stage).</a:t>
            </a:r>
            <a:endParaRPr lang="en-GB"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p>
            <a:endParaRPr lang="en-GB" dirty="0"/>
          </a:p>
        </p:txBody>
      </p:sp>
    </p:spTree>
    <p:extLst>
      <p:ext uri="{BB962C8B-B14F-4D97-AF65-F5344CB8AC3E}">
        <p14:creationId xmlns:p14="http://schemas.microsoft.com/office/powerpoint/2010/main" val="41488791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01A067-6D3F-376D-5375-422A87CD7910}"/>
              </a:ext>
            </a:extLst>
          </p:cNvPr>
          <p:cNvSpPr>
            <a:spLocks noGrp="1"/>
          </p:cNvSpPr>
          <p:nvPr>
            <p:ph type="title"/>
          </p:nvPr>
        </p:nvSpPr>
        <p:spPr/>
        <p:txBody>
          <a:bodyPr/>
          <a:lstStyle/>
          <a:p>
            <a:r>
              <a:rPr lang="en-GB" dirty="0"/>
              <a:t>Case – last straw (claim lost)</a:t>
            </a:r>
          </a:p>
        </p:txBody>
      </p:sp>
      <p:sp>
        <p:nvSpPr>
          <p:cNvPr id="3" name="Content Placeholder 2">
            <a:extLst>
              <a:ext uri="{FF2B5EF4-FFF2-40B4-BE49-F238E27FC236}">
                <a16:creationId xmlns:a16="http://schemas.microsoft.com/office/drawing/2014/main" id="{CCDCB762-48E9-E6EC-89AC-5523DECD3EC7}"/>
              </a:ext>
            </a:extLst>
          </p:cNvPr>
          <p:cNvSpPr>
            <a:spLocks noGrp="1"/>
          </p:cNvSpPr>
          <p:nvPr>
            <p:ph idx="1"/>
          </p:nvPr>
        </p:nvSpPr>
        <p:spPr/>
        <p:txBody>
          <a:bodyPr>
            <a:normAutofit/>
          </a:bodyPr>
          <a:lstStyle/>
          <a:p>
            <a:pPr marL="0" indent="0" algn="just">
              <a:buNone/>
            </a:pPr>
            <a:r>
              <a:rPr lang="en-GB" sz="1800" b="1" u="sng"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Waltham Forest v Omilaju</a:t>
            </a:r>
          </a:p>
          <a:p>
            <a:pPr algn="just"/>
            <a:r>
              <a:rPr lang="en-GB" sz="2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Mr Omilaju brought 5 sets of Tribunal proceedings against his employer in 2 years.</a:t>
            </a:r>
          </a:p>
          <a:p>
            <a:pPr algn="just"/>
            <a:r>
              <a:rPr lang="en-GB" sz="2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Contract said that employees must apply for special unpaid leave or annual leave to attend tribunal. </a:t>
            </a:r>
          </a:p>
          <a:p>
            <a:pPr algn="just"/>
            <a:r>
              <a:rPr lang="en-GB" sz="2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Mr O was absent from work </a:t>
            </a:r>
            <a:r>
              <a:rPr lang="en-GB" sz="200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without leave to attend his tribunal hearing for discrimination.</a:t>
            </a:r>
            <a:endParaRPr lang="en-GB" sz="2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p>
            <a:pPr algn="just"/>
            <a:r>
              <a:rPr lang="en-GB" sz="2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He resigned claiming that the refusal to pay his salary was the last straw.</a:t>
            </a:r>
          </a:p>
          <a:p>
            <a:pPr algn="just"/>
            <a:r>
              <a:rPr lang="en-GB" sz="2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Brought a new claim for constructive dismissal – unsuccessful.</a:t>
            </a:r>
          </a:p>
          <a:p>
            <a:pPr algn="just"/>
            <a:r>
              <a:rPr lang="en-GB" sz="2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Council's decision not to pay Mr O for his absence </a:t>
            </a:r>
            <a:r>
              <a:rPr lang="en-GB" sz="200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was reasonable conduct under his contract – applying the rationale that it “may be relatively insignificant but cannot be utterly trivial” – failure to pay, implementing the contract, could not be a “final straw” incident.</a:t>
            </a:r>
          </a:p>
          <a:p>
            <a:pPr marL="0" indent="0">
              <a:buNone/>
            </a:pPr>
            <a:endParaRPr lang="en-GB" dirty="0"/>
          </a:p>
        </p:txBody>
      </p:sp>
    </p:spTree>
    <p:extLst>
      <p:ext uri="{BB962C8B-B14F-4D97-AF65-F5344CB8AC3E}">
        <p14:creationId xmlns:p14="http://schemas.microsoft.com/office/powerpoint/2010/main" val="10988270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6F0D35-4675-40E4-62EA-9C9AA413098B}"/>
              </a:ext>
            </a:extLst>
          </p:cNvPr>
          <p:cNvSpPr>
            <a:spLocks noGrp="1"/>
          </p:cNvSpPr>
          <p:nvPr>
            <p:ph type="title"/>
          </p:nvPr>
        </p:nvSpPr>
        <p:spPr/>
        <p:txBody>
          <a:bodyPr/>
          <a:lstStyle/>
          <a:p>
            <a:r>
              <a:rPr lang="en-GB" dirty="0"/>
              <a:t>Potential financial exposure</a:t>
            </a:r>
          </a:p>
        </p:txBody>
      </p:sp>
      <p:sp>
        <p:nvSpPr>
          <p:cNvPr id="3" name="Content Placeholder 2">
            <a:extLst>
              <a:ext uri="{FF2B5EF4-FFF2-40B4-BE49-F238E27FC236}">
                <a16:creationId xmlns:a16="http://schemas.microsoft.com/office/drawing/2014/main" id="{7AD423CA-D6CA-3894-12AB-8020ACA43F41}"/>
              </a:ext>
            </a:extLst>
          </p:cNvPr>
          <p:cNvSpPr>
            <a:spLocks noGrp="1"/>
          </p:cNvSpPr>
          <p:nvPr>
            <p:ph idx="1"/>
          </p:nvPr>
        </p:nvSpPr>
        <p:spPr/>
        <p:txBody>
          <a:bodyPr/>
          <a:lstStyle/>
          <a:p>
            <a:r>
              <a:rPr lang="en-GB" dirty="0"/>
              <a:t>Compensation following successful tribunal claim </a:t>
            </a:r>
          </a:p>
          <a:p>
            <a:pPr lvl="1"/>
            <a:r>
              <a:rPr lang="en-GB" dirty="0"/>
              <a:t>Basic award</a:t>
            </a:r>
          </a:p>
          <a:p>
            <a:pPr lvl="1"/>
            <a:r>
              <a:rPr lang="en-GB" dirty="0"/>
              <a:t>Compensatory award</a:t>
            </a:r>
          </a:p>
          <a:p>
            <a:r>
              <a:rPr lang="en-GB" dirty="0"/>
              <a:t>Compensation may be subject to adjustment (Acas uplift/reduction, mitigation, contributory fault)</a:t>
            </a:r>
          </a:p>
          <a:p>
            <a:r>
              <a:rPr lang="en-GB" dirty="0"/>
              <a:t>Reputational damage may impact recruitment, customer trust, employee morale, and ultimately may impact on profit</a:t>
            </a:r>
          </a:p>
        </p:txBody>
      </p:sp>
    </p:spTree>
    <p:extLst>
      <p:ext uri="{BB962C8B-B14F-4D97-AF65-F5344CB8AC3E}">
        <p14:creationId xmlns:p14="http://schemas.microsoft.com/office/powerpoint/2010/main" val="14501811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E43066-9BB3-B6E9-CD24-B50B8ABACC80}"/>
              </a:ext>
            </a:extLst>
          </p:cNvPr>
          <p:cNvSpPr>
            <a:spLocks noGrp="1"/>
          </p:cNvSpPr>
          <p:nvPr>
            <p:ph type="title"/>
          </p:nvPr>
        </p:nvSpPr>
        <p:spPr/>
        <p:txBody>
          <a:bodyPr/>
          <a:lstStyle/>
          <a:p>
            <a:r>
              <a:rPr lang="en-GB" dirty="0"/>
              <a:t>How to respond to the threat of a claim</a:t>
            </a:r>
          </a:p>
        </p:txBody>
      </p:sp>
      <p:sp>
        <p:nvSpPr>
          <p:cNvPr id="3" name="Content Placeholder 2">
            <a:extLst>
              <a:ext uri="{FF2B5EF4-FFF2-40B4-BE49-F238E27FC236}">
                <a16:creationId xmlns:a16="http://schemas.microsoft.com/office/drawing/2014/main" id="{0EC8CD8D-8C2F-D171-BEC0-03A239C068C0}"/>
              </a:ext>
            </a:extLst>
          </p:cNvPr>
          <p:cNvSpPr>
            <a:spLocks noGrp="1"/>
          </p:cNvSpPr>
          <p:nvPr>
            <p:ph idx="1"/>
          </p:nvPr>
        </p:nvSpPr>
        <p:spPr/>
        <p:txBody>
          <a:bodyPr/>
          <a:lstStyle/>
          <a:p>
            <a:r>
              <a:rPr lang="en-GB" dirty="0"/>
              <a:t>Intervene early when faced with an unhappy employee</a:t>
            </a:r>
          </a:p>
          <a:p>
            <a:r>
              <a:rPr lang="en-GB" dirty="0"/>
              <a:t>Encourage open communication so concerns do not escalate</a:t>
            </a:r>
          </a:p>
          <a:p>
            <a:r>
              <a:rPr lang="en-GB" dirty="0"/>
              <a:t>Follow the grievance procedure and document its progress, putting in place steps to alleviate concerns meantime</a:t>
            </a:r>
          </a:p>
          <a:p>
            <a:r>
              <a:rPr lang="en-GB" dirty="0"/>
              <a:t>Consider internal mediation</a:t>
            </a:r>
          </a:p>
          <a:p>
            <a:r>
              <a:rPr lang="en-GB" dirty="0"/>
              <a:t>Consider initiating or participating in settlement discussion via a protected conversation or without prejudice communication</a:t>
            </a:r>
          </a:p>
          <a:p>
            <a:r>
              <a:rPr lang="en-GB" dirty="0"/>
              <a:t>But…..it may not ‘save’ you…..</a:t>
            </a:r>
          </a:p>
        </p:txBody>
      </p:sp>
    </p:spTree>
    <p:extLst>
      <p:ext uri="{BB962C8B-B14F-4D97-AF65-F5344CB8AC3E}">
        <p14:creationId xmlns:p14="http://schemas.microsoft.com/office/powerpoint/2010/main" val="11492841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E8745-97F2-BC72-9365-938290196D7E}"/>
              </a:ext>
            </a:extLst>
          </p:cNvPr>
          <p:cNvSpPr>
            <a:spLocks noGrp="1"/>
          </p:cNvSpPr>
          <p:nvPr>
            <p:ph type="title"/>
          </p:nvPr>
        </p:nvSpPr>
        <p:spPr/>
        <p:txBody>
          <a:bodyPr/>
          <a:lstStyle/>
          <a:p>
            <a:r>
              <a:rPr lang="en-GB" dirty="0"/>
              <a:t>Case – can’t remedy a material breach by following a fair process afterwards</a:t>
            </a:r>
          </a:p>
        </p:txBody>
      </p:sp>
      <p:sp>
        <p:nvSpPr>
          <p:cNvPr id="3" name="Content Placeholder 2">
            <a:extLst>
              <a:ext uri="{FF2B5EF4-FFF2-40B4-BE49-F238E27FC236}">
                <a16:creationId xmlns:a16="http://schemas.microsoft.com/office/drawing/2014/main" id="{32803F3F-5FA4-5614-D1BB-BB7140356373}"/>
              </a:ext>
            </a:extLst>
          </p:cNvPr>
          <p:cNvSpPr>
            <a:spLocks noGrp="1"/>
          </p:cNvSpPr>
          <p:nvPr>
            <p:ph idx="1"/>
          </p:nvPr>
        </p:nvSpPr>
        <p:spPr/>
        <p:txBody>
          <a:bodyPr>
            <a:normAutofit lnSpcReduction="10000"/>
          </a:bodyPr>
          <a:lstStyle/>
          <a:p>
            <a:pPr marL="0" indent="0" algn="just">
              <a:buNone/>
            </a:pPr>
            <a:r>
              <a:rPr lang="en-GB" sz="2400" b="1" u="sng"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Bournemouth University Higher Education Corp v Buckland</a:t>
            </a:r>
          </a:p>
          <a:p>
            <a:pPr algn="just"/>
            <a:r>
              <a:rPr lang="en-GB"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Prof B was a University professo</a:t>
            </a:r>
            <a:r>
              <a:rPr lang="en-GB" sz="180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r – marked student papers and failed a higher proportion than usual.</a:t>
            </a:r>
            <a:endParaRPr lang="en-GB"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p>
            <a:pPr algn="just"/>
            <a:r>
              <a:rPr lang="en-GB"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Second marker endorsed his marks and the Board of examiners checked and confirmed results.</a:t>
            </a:r>
          </a:p>
          <a:p>
            <a:pPr algn="just"/>
            <a:r>
              <a:rPr lang="en-GB" sz="180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Chair of Board of examiners instructed a re-marking and some scores elevated.</a:t>
            </a:r>
          </a:p>
          <a:p>
            <a:pPr algn="just"/>
            <a:r>
              <a:rPr lang="en-GB" sz="1800" dirty="0">
                <a:solidFill>
                  <a:srgbClr val="000000"/>
                </a:solidFill>
                <a:latin typeface="Arial" panose="020B0604020202020204" pitchFamily="34" charset="0"/>
                <a:cs typeface="Times New Roman" panose="02020603050405020304" pitchFamily="18" charset="0"/>
              </a:rPr>
              <a:t>Prof B objected – inquiry brought.</a:t>
            </a:r>
          </a:p>
          <a:p>
            <a:pPr algn="just"/>
            <a:r>
              <a:rPr lang="en-GB" sz="1800" dirty="0">
                <a:solidFill>
                  <a:srgbClr val="000000"/>
                </a:solidFill>
                <a:latin typeface="Arial" panose="020B0604020202020204" pitchFamily="34" charset="0"/>
                <a:cs typeface="Times New Roman" panose="02020603050405020304" pitchFamily="18" charset="0"/>
              </a:rPr>
              <a:t>Inquiry vindicated Prof B and criticised the Board’s conduct.</a:t>
            </a:r>
          </a:p>
          <a:p>
            <a:pPr algn="just"/>
            <a:r>
              <a:rPr lang="en-GB" sz="1800" dirty="0">
                <a:solidFill>
                  <a:srgbClr val="000000"/>
                </a:solidFill>
                <a:latin typeface="Arial" panose="020B0604020202020204" pitchFamily="34" charset="0"/>
                <a:cs typeface="Times New Roman" panose="02020603050405020304" pitchFamily="18" charset="0"/>
              </a:rPr>
              <a:t>Prof B resigned and claimed constructive dismissal – successful at Tribunal (confirmed on final appeal).</a:t>
            </a:r>
          </a:p>
          <a:p>
            <a:pPr algn="just"/>
            <a:r>
              <a:rPr lang="en-GB" sz="1800" dirty="0">
                <a:solidFill>
                  <a:srgbClr val="000000"/>
                </a:solidFill>
                <a:latin typeface="Arial" panose="020B0604020202020204" pitchFamily="34" charset="0"/>
                <a:cs typeface="Times New Roman" panose="02020603050405020304" pitchFamily="18" charset="0"/>
              </a:rPr>
              <a:t>University argued that by conducting the inquiry and vindicating Prof B, they had remedied the breach.</a:t>
            </a:r>
          </a:p>
          <a:p>
            <a:pPr algn="just"/>
            <a:r>
              <a:rPr lang="en-GB" sz="1800" dirty="0">
                <a:solidFill>
                  <a:srgbClr val="000000"/>
                </a:solidFill>
                <a:latin typeface="Arial" panose="020B0604020202020204" pitchFamily="34" charset="0"/>
                <a:cs typeface="Times New Roman" panose="02020603050405020304" pitchFamily="18" charset="0"/>
              </a:rPr>
              <a:t>Held, a repudiatory breach, once complete, is not capable of being remedied so as to preclude the innocent party from relying on it / taking action.</a:t>
            </a:r>
          </a:p>
          <a:p>
            <a:pPr marL="0" indent="0" algn="just">
              <a:buNone/>
            </a:pPr>
            <a:endParaRPr lang="en-GB" dirty="0"/>
          </a:p>
        </p:txBody>
      </p:sp>
    </p:spTree>
    <p:extLst>
      <p:ext uri="{BB962C8B-B14F-4D97-AF65-F5344CB8AC3E}">
        <p14:creationId xmlns:p14="http://schemas.microsoft.com/office/powerpoint/2010/main" val="25064990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4D436C-43C0-FC06-7AAD-69E29F4E3AA3}"/>
              </a:ext>
            </a:extLst>
          </p:cNvPr>
          <p:cNvSpPr>
            <a:spLocks noGrp="1"/>
          </p:cNvSpPr>
          <p:nvPr>
            <p:ph type="title"/>
          </p:nvPr>
        </p:nvSpPr>
        <p:spPr/>
        <p:txBody>
          <a:bodyPr/>
          <a:lstStyle/>
          <a:p>
            <a:r>
              <a:rPr lang="en-GB" dirty="0"/>
              <a:t>Defending a claim</a:t>
            </a:r>
          </a:p>
        </p:txBody>
      </p:sp>
      <p:sp>
        <p:nvSpPr>
          <p:cNvPr id="3" name="Content Placeholder 2">
            <a:extLst>
              <a:ext uri="{FF2B5EF4-FFF2-40B4-BE49-F238E27FC236}">
                <a16:creationId xmlns:a16="http://schemas.microsoft.com/office/drawing/2014/main" id="{350BB645-DF97-A308-2FE4-D32D0F8FD6AB}"/>
              </a:ext>
            </a:extLst>
          </p:cNvPr>
          <p:cNvSpPr>
            <a:spLocks noGrp="1"/>
          </p:cNvSpPr>
          <p:nvPr>
            <p:ph idx="1"/>
          </p:nvPr>
        </p:nvSpPr>
        <p:spPr/>
        <p:txBody>
          <a:bodyPr/>
          <a:lstStyle/>
          <a:p>
            <a:pPr marL="0" indent="0">
              <a:buNone/>
            </a:pPr>
            <a:r>
              <a:rPr lang="en-GB" dirty="0"/>
              <a:t>Key areas of challenge:-</a:t>
            </a:r>
          </a:p>
          <a:p>
            <a:r>
              <a:rPr lang="en-GB" dirty="0"/>
              <a:t>Employer has not breached the contract as alleged</a:t>
            </a:r>
          </a:p>
          <a:p>
            <a:r>
              <a:rPr lang="en-GB" dirty="0"/>
              <a:t>The action (or inaction) of the employer was not sufficient to amount to a material breach of contract</a:t>
            </a:r>
          </a:p>
          <a:p>
            <a:r>
              <a:rPr lang="en-GB" dirty="0"/>
              <a:t>The employee has resigned for a reason not connected to the alleged breach by the employer</a:t>
            </a:r>
          </a:p>
          <a:p>
            <a:r>
              <a:rPr lang="en-GB" dirty="0"/>
              <a:t>The employee has affirmed the contract (by delaying too long)</a:t>
            </a:r>
          </a:p>
        </p:txBody>
      </p:sp>
    </p:spTree>
    <p:extLst>
      <p:ext uri="{BB962C8B-B14F-4D97-AF65-F5344CB8AC3E}">
        <p14:creationId xmlns:p14="http://schemas.microsoft.com/office/powerpoint/2010/main" val="23507878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0FDFBA-0AF5-08AC-A068-4B73F42DD7DF}"/>
              </a:ext>
            </a:extLst>
          </p:cNvPr>
          <p:cNvSpPr>
            <a:spLocks noGrp="1"/>
          </p:cNvSpPr>
          <p:nvPr>
            <p:ph type="title"/>
          </p:nvPr>
        </p:nvSpPr>
        <p:spPr/>
        <p:txBody>
          <a:bodyPr/>
          <a:lstStyle/>
          <a:p>
            <a:r>
              <a:rPr lang="en-GB" dirty="0"/>
              <a:t>Grey areas</a:t>
            </a:r>
          </a:p>
        </p:txBody>
      </p:sp>
      <p:sp>
        <p:nvSpPr>
          <p:cNvPr id="3" name="Content Placeholder 2">
            <a:extLst>
              <a:ext uri="{FF2B5EF4-FFF2-40B4-BE49-F238E27FC236}">
                <a16:creationId xmlns:a16="http://schemas.microsoft.com/office/drawing/2014/main" id="{94200358-B9CE-476F-5D2A-FB2A4970E1BB}"/>
              </a:ext>
            </a:extLst>
          </p:cNvPr>
          <p:cNvSpPr>
            <a:spLocks noGrp="1"/>
          </p:cNvSpPr>
          <p:nvPr>
            <p:ph idx="1"/>
          </p:nvPr>
        </p:nvSpPr>
        <p:spPr/>
        <p:txBody>
          <a:bodyPr/>
          <a:lstStyle/>
          <a:p>
            <a:r>
              <a:rPr lang="en-GB" dirty="0"/>
              <a:t>What if there is more than one reason for resignation?</a:t>
            </a:r>
          </a:p>
          <a:p>
            <a:r>
              <a:rPr lang="en-GB" dirty="0"/>
              <a:t>How long is too long to wait to resign, particularly if there is a grievance ongoing?</a:t>
            </a:r>
          </a:p>
          <a:p>
            <a:r>
              <a:rPr lang="en-GB" dirty="0"/>
              <a:t>What is the impact of failure to raise a grievance prior to resignation?</a:t>
            </a:r>
          </a:p>
          <a:p>
            <a:r>
              <a:rPr lang="en-GB" dirty="0"/>
              <a:t>What if the employee states they are continuing to work under protest?</a:t>
            </a:r>
          </a:p>
          <a:p>
            <a:endParaRPr lang="en-GB" dirty="0"/>
          </a:p>
        </p:txBody>
      </p:sp>
    </p:spTree>
    <p:extLst>
      <p:ext uri="{BB962C8B-B14F-4D97-AF65-F5344CB8AC3E}">
        <p14:creationId xmlns:p14="http://schemas.microsoft.com/office/powerpoint/2010/main" val="774644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2F57B-87A8-263B-7990-BAECFDE2164C}"/>
              </a:ext>
            </a:extLst>
          </p:cNvPr>
          <p:cNvSpPr>
            <a:spLocks noGrp="1"/>
          </p:cNvSpPr>
          <p:nvPr>
            <p:ph type="title"/>
          </p:nvPr>
        </p:nvSpPr>
        <p:spPr/>
        <p:txBody>
          <a:bodyPr/>
          <a:lstStyle/>
          <a:p>
            <a:r>
              <a:rPr lang="en-GB" dirty="0"/>
              <a:t>What we will look at</a:t>
            </a:r>
          </a:p>
        </p:txBody>
      </p:sp>
      <p:sp>
        <p:nvSpPr>
          <p:cNvPr id="3" name="Content Placeholder 2">
            <a:extLst>
              <a:ext uri="{FF2B5EF4-FFF2-40B4-BE49-F238E27FC236}">
                <a16:creationId xmlns:a16="http://schemas.microsoft.com/office/drawing/2014/main" id="{AE96FE1C-DC68-1923-995C-6428417EA7DE}"/>
              </a:ext>
            </a:extLst>
          </p:cNvPr>
          <p:cNvSpPr>
            <a:spLocks noGrp="1"/>
          </p:cNvSpPr>
          <p:nvPr>
            <p:ph idx="1"/>
          </p:nvPr>
        </p:nvSpPr>
        <p:spPr/>
        <p:txBody>
          <a:bodyPr/>
          <a:lstStyle/>
          <a:p>
            <a:r>
              <a:rPr lang="en-GB" dirty="0"/>
              <a:t>What is constructive dismissal?</a:t>
            </a:r>
          </a:p>
          <a:p>
            <a:r>
              <a:rPr lang="en-GB" dirty="0"/>
              <a:t>The implied duty of mutual trust and confidence</a:t>
            </a:r>
          </a:p>
          <a:p>
            <a:r>
              <a:rPr lang="en-GB" dirty="0"/>
              <a:t>Potential financial exposure</a:t>
            </a:r>
          </a:p>
          <a:p>
            <a:r>
              <a:rPr lang="en-GB" dirty="0"/>
              <a:t>Responding to the threat of a claim</a:t>
            </a:r>
          </a:p>
          <a:p>
            <a:r>
              <a:rPr lang="en-GB" dirty="0"/>
              <a:t>Defending a constructive dismissal claim</a:t>
            </a:r>
          </a:p>
          <a:p>
            <a:r>
              <a:rPr lang="en-GB" dirty="0"/>
              <a:t>Grey areas and practical tips</a:t>
            </a:r>
          </a:p>
          <a:p>
            <a:r>
              <a:rPr lang="en-GB" dirty="0"/>
              <a:t>Q&amp;A</a:t>
            </a:r>
          </a:p>
        </p:txBody>
      </p:sp>
    </p:spTree>
    <p:extLst>
      <p:ext uri="{BB962C8B-B14F-4D97-AF65-F5344CB8AC3E}">
        <p14:creationId xmlns:p14="http://schemas.microsoft.com/office/powerpoint/2010/main" val="17927820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38107D-CC8A-217C-D35A-5566245FB7B9}"/>
              </a:ext>
            </a:extLst>
          </p:cNvPr>
          <p:cNvSpPr>
            <a:spLocks noGrp="1"/>
          </p:cNvSpPr>
          <p:nvPr>
            <p:ph type="title"/>
          </p:nvPr>
        </p:nvSpPr>
        <p:spPr/>
        <p:txBody>
          <a:bodyPr>
            <a:normAutofit/>
          </a:bodyPr>
          <a:lstStyle/>
          <a:p>
            <a:r>
              <a:rPr lang="en-GB" dirty="0"/>
              <a:t>Considerations for employees </a:t>
            </a:r>
          </a:p>
        </p:txBody>
      </p:sp>
      <p:sp>
        <p:nvSpPr>
          <p:cNvPr id="3" name="Content Placeholder 2">
            <a:extLst>
              <a:ext uri="{FF2B5EF4-FFF2-40B4-BE49-F238E27FC236}">
                <a16:creationId xmlns:a16="http://schemas.microsoft.com/office/drawing/2014/main" id="{9A9547A9-1219-AA16-532B-74FE4DAE2C8E}"/>
              </a:ext>
            </a:extLst>
          </p:cNvPr>
          <p:cNvSpPr>
            <a:spLocks noGrp="1"/>
          </p:cNvSpPr>
          <p:nvPr>
            <p:ph idx="1"/>
          </p:nvPr>
        </p:nvSpPr>
        <p:spPr/>
        <p:txBody>
          <a:bodyPr>
            <a:normAutofit fontScale="92500" lnSpcReduction="10000"/>
          </a:bodyPr>
          <a:lstStyle/>
          <a:p>
            <a:r>
              <a:rPr lang="en-GB" dirty="0"/>
              <a:t>Difficult claim to succeed, so prospects of success are reduced, compared with “normal” unfair dismissal</a:t>
            </a:r>
          </a:p>
          <a:p>
            <a:r>
              <a:rPr lang="en-GB" dirty="0"/>
              <a:t>Burden of proof is on them – must consider how they will prove it (which for a “last straw” case might mean proving lots of different events over a period of time)</a:t>
            </a:r>
          </a:p>
          <a:p>
            <a:r>
              <a:rPr lang="en-GB" dirty="0"/>
              <a:t>Will have to meet their legal fees and not recover them</a:t>
            </a:r>
          </a:p>
          <a:p>
            <a:r>
              <a:rPr lang="en-GB" dirty="0"/>
              <a:t>Balance:-	</a:t>
            </a:r>
          </a:p>
          <a:p>
            <a:pPr lvl="1"/>
            <a:r>
              <a:rPr lang="en-GB" dirty="0"/>
              <a:t>Very hard to advise someone to give up their income with no other job to go to; BUT </a:t>
            </a:r>
          </a:p>
          <a:p>
            <a:pPr lvl="1"/>
            <a:r>
              <a:rPr lang="en-GB" dirty="0"/>
              <a:t>If they wait and resign later, might affect “reason for resignation” and might have “delayed too long” (and compensation will be lower because of new job)</a:t>
            </a:r>
          </a:p>
        </p:txBody>
      </p:sp>
    </p:spTree>
    <p:extLst>
      <p:ext uri="{BB962C8B-B14F-4D97-AF65-F5344CB8AC3E}">
        <p14:creationId xmlns:p14="http://schemas.microsoft.com/office/powerpoint/2010/main" val="32729786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838494-565F-08F9-343F-B2245E806DB2}"/>
              </a:ext>
            </a:extLst>
          </p:cNvPr>
          <p:cNvSpPr>
            <a:spLocks noGrp="1"/>
          </p:cNvSpPr>
          <p:nvPr>
            <p:ph type="title"/>
          </p:nvPr>
        </p:nvSpPr>
        <p:spPr/>
        <p:txBody>
          <a:bodyPr/>
          <a:lstStyle/>
          <a:p>
            <a:r>
              <a:rPr lang="en-GB" dirty="0"/>
              <a:t>Practical tips for employers</a:t>
            </a:r>
          </a:p>
        </p:txBody>
      </p:sp>
      <p:sp>
        <p:nvSpPr>
          <p:cNvPr id="3" name="Content Placeholder 2">
            <a:extLst>
              <a:ext uri="{FF2B5EF4-FFF2-40B4-BE49-F238E27FC236}">
                <a16:creationId xmlns:a16="http://schemas.microsoft.com/office/drawing/2014/main" id="{E468A770-0CB1-D2D5-036D-A61E274E034D}"/>
              </a:ext>
            </a:extLst>
          </p:cNvPr>
          <p:cNvSpPr>
            <a:spLocks noGrp="1"/>
          </p:cNvSpPr>
          <p:nvPr>
            <p:ph idx="1"/>
          </p:nvPr>
        </p:nvSpPr>
        <p:spPr/>
        <p:txBody>
          <a:bodyPr>
            <a:normAutofit fontScale="92500" lnSpcReduction="10000"/>
          </a:bodyPr>
          <a:lstStyle/>
          <a:p>
            <a:r>
              <a:rPr lang="en-GB" dirty="0"/>
              <a:t>Have appropriate procedures in place, supported by policy documentation to demonstrate commitment to fair treatment</a:t>
            </a:r>
          </a:p>
          <a:p>
            <a:r>
              <a:rPr lang="en-GB" dirty="0"/>
              <a:t>Apply policies consistently</a:t>
            </a:r>
          </a:p>
          <a:p>
            <a:r>
              <a:rPr lang="en-GB" dirty="0"/>
              <a:t>Take complaints seriously and address grievances promptly</a:t>
            </a:r>
          </a:p>
          <a:p>
            <a:r>
              <a:rPr lang="en-GB" dirty="0"/>
              <a:t>Train managers to handle workplace conflict – foster a supportive culture</a:t>
            </a:r>
          </a:p>
          <a:p>
            <a:r>
              <a:rPr lang="en-GB" dirty="0"/>
              <a:t>Ensure clear communication &amp; consultation on contractual changes</a:t>
            </a:r>
          </a:p>
          <a:p>
            <a:r>
              <a:rPr lang="en-GB" dirty="0"/>
              <a:t>Make employees aware of the reasons underpinning decisions</a:t>
            </a:r>
          </a:p>
          <a:p>
            <a:r>
              <a:rPr lang="en-GB" dirty="0"/>
              <a:t>Document discussions</a:t>
            </a:r>
          </a:p>
        </p:txBody>
      </p:sp>
    </p:spTree>
    <p:extLst>
      <p:ext uri="{BB962C8B-B14F-4D97-AF65-F5344CB8AC3E}">
        <p14:creationId xmlns:p14="http://schemas.microsoft.com/office/powerpoint/2010/main" val="6953085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phic 2" descr="Question Mark with solid fill">
            <a:extLst>
              <a:ext uri="{FF2B5EF4-FFF2-40B4-BE49-F238E27FC236}">
                <a16:creationId xmlns:a16="http://schemas.microsoft.com/office/drawing/2014/main" id="{C4284F74-40DC-6915-6485-C5552D84D16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206240" y="1290320"/>
            <a:ext cx="3820160" cy="4013200"/>
          </a:xfrm>
          <a:prstGeom prst="rect">
            <a:avLst/>
          </a:prstGeom>
        </p:spPr>
      </p:pic>
    </p:spTree>
    <p:extLst>
      <p:ext uri="{BB962C8B-B14F-4D97-AF65-F5344CB8AC3E}">
        <p14:creationId xmlns:p14="http://schemas.microsoft.com/office/powerpoint/2010/main" val="17086062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37C5CB-153E-B55C-3674-269972091192}"/>
              </a:ext>
            </a:extLst>
          </p:cNvPr>
          <p:cNvSpPr>
            <a:spLocks noGrp="1"/>
          </p:cNvSpPr>
          <p:nvPr>
            <p:ph type="ctrTitle"/>
          </p:nvPr>
        </p:nvSpPr>
        <p:spPr/>
        <p:txBody>
          <a:bodyPr/>
          <a:lstStyle/>
          <a:p>
            <a:r>
              <a:rPr lang="en-US" dirty="0"/>
              <a:t>Constructive dismissal masterclass</a:t>
            </a:r>
          </a:p>
        </p:txBody>
      </p:sp>
      <p:sp>
        <p:nvSpPr>
          <p:cNvPr id="3" name="Subtitle 2">
            <a:extLst>
              <a:ext uri="{FF2B5EF4-FFF2-40B4-BE49-F238E27FC236}">
                <a16:creationId xmlns:a16="http://schemas.microsoft.com/office/drawing/2014/main" id="{177F9B87-8B9F-6DD8-7F0B-D283AB09C9E0}"/>
              </a:ext>
            </a:extLst>
          </p:cNvPr>
          <p:cNvSpPr>
            <a:spLocks noGrp="1"/>
          </p:cNvSpPr>
          <p:nvPr>
            <p:ph type="subTitle" idx="1"/>
          </p:nvPr>
        </p:nvSpPr>
        <p:spPr/>
        <p:txBody>
          <a:bodyPr>
            <a:normAutofit lnSpcReduction="10000"/>
          </a:bodyPr>
          <a:lstStyle/>
          <a:p>
            <a:r>
              <a:rPr lang="en-US" dirty="0"/>
              <a:t>Lindsey Cartwright</a:t>
            </a:r>
          </a:p>
          <a:p>
            <a:r>
              <a:rPr lang="en-US" dirty="0"/>
              <a:t>Nicola Macara</a:t>
            </a:r>
          </a:p>
          <a:p>
            <a:r>
              <a:rPr lang="en-US" dirty="0"/>
              <a:t>MFMac Employment Team</a:t>
            </a:r>
          </a:p>
          <a:p>
            <a:r>
              <a:rPr lang="en-US" dirty="0"/>
              <a:t>3 April 2025</a:t>
            </a:r>
          </a:p>
        </p:txBody>
      </p:sp>
    </p:spTree>
    <p:extLst>
      <p:ext uri="{BB962C8B-B14F-4D97-AF65-F5344CB8AC3E}">
        <p14:creationId xmlns:p14="http://schemas.microsoft.com/office/powerpoint/2010/main" val="18189910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9D972-9400-FA86-A5DC-C297D92E4A09}"/>
              </a:ext>
            </a:extLst>
          </p:cNvPr>
          <p:cNvSpPr>
            <a:spLocks noGrp="1"/>
          </p:cNvSpPr>
          <p:nvPr>
            <p:ph type="title"/>
          </p:nvPr>
        </p:nvSpPr>
        <p:spPr/>
        <p:txBody>
          <a:bodyPr/>
          <a:lstStyle/>
          <a:p>
            <a:r>
              <a:rPr lang="en-GB" dirty="0"/>
              <a:t>What is constructive dismissal?</a:t>
            </a:r>
          </a:p>
        </p:txBody>
      </p:sp>
      <p:sp>
        <p:nvSpPr>
          <p:cNvPr id="3" name="Content Placeholder 2">
            <a:extLst>
              <a:ext uri="{FF2B5EF4-FFF2-40B4-BE49-F238E27FC236}">
                <a16:creationId xmlns:a16="http://schemas.microsoft.com/office/drawing/2014/main" id="{C321278D-FBA8-439F-AEE1-3D7D69E6F89B}"/>
              </a:ext>
            </a:extLst>
          </p:cNvPr>
          <p:cNvSpPr>
            <a:spLocks noGrp="1"/>
          </p:cNvSpPr>
          <p:nvPr>
            <p:ph idx="1"/>
          </p:nvPr>
        </p:nvSpPr>
        <p:spPr/>
        <p:txBody>
          <a:bodyPr>
            <a:normAutofit fontScale="77500" lnSpcReduction="20000"/>
          </a:bodyPr>
          <a:lstStyle/>
          <a:p>
            <a:r>
              <a:rPr lang="en-GB" dirty="0"/>
              <a:t>Constructive dismissal is the phrase we use for the scenario set out in s95(1)(c) of the Employment Rights Act 1996 which states that an employee is “dismissed” by their employer where:-</a:t>
            </a:r>
          </a:p>
          <a:p>
            <a:pPr marL="0" indent="0">
              <a:buNone/>
            </a:pPr>
            <a:endParaRPr lang="en-GB" dirty="0"/>
          </a:p>
          <a:p>
            <a:pPr lvl="1"/>
            <a:r>
              <a:rPr lang="en-GB" b="1" dirty="0"/>
              <a:t>“the employee terminates the contact under which he is employed (with or without notice) in circumstances in which he is entitled to terminate without notice by reason of the employer’s conduct”</a:t>
            </a:r>
          </a:p>
          <a:p>
            <a:pPr marL="0" indent="0">
              <a:buNone/>
            </a:pPr>
            <a:endParaRPr lang="en-GB" dirty="0"/>
          </a:p>
          <a:p>
            <a:r>
              <a:rPr lang="en-GB" dirty="0"/>
              <a:t>There are 4 important elements:</a:t>
            </a:r>
          </a:p>
          <a:p>
            <a:pPr lvl="1"/>
            <a:r>
              <a:rPr lang="en-GB" dirty="0"/>
              <a:t>The employee resigns </a:t>
            </a:r>
          </a:p>
          <a:p>
            <a:pPr lvl="1"/>
            <a:r>
              <a:rPr lang="en-GB" dirty="0"/>
              <a:t>It can be </a:t>
            </a:r>
            <a:r>
              <a:rPr lang="en-GB" u="sng" dirty="0"/>
              <a:t>with</a:t>
            </a:r>
            <a:r>
              <a:rPr lang="en-GB" dirty="0"/>
              <a:t> or </a:t>
            </a:r>
            <a:r>
              <a:rPr lang="en-GB" u="sng" dirty="0"/>
              <a:t>without</a:t>
            </a:r>
            <a:r>
              <a:rPr lang="en-GB" dirty="0"/>
              <a:t> notice</a:t>
            </a:r>
          </a:p>
          <a:p>
            <a:pPr lvl="1"/>
            <a:r>
              <a:rPr lang="en-GB" dirty="0"/>
              <a:t>They do so in circumstances in which they are </a:t>
            </a:r>
            <a:r>
              <a:rPr lang="en-GB" u="sng" dirty="0"/>
              <a:t>entitled</a:t>
            </a:r>
            <a:r>
              <a:rPr lang="en-GB" dirty="0"/>
              <a:t> to do so (which necessitates a repudiatory breach of contract by the employer)</a:t>
            </a:r>
          </a:p>
          <a:p>
            <a:pPr lvl="1"/>
            <a:r>
              <a:rPr lang="en-GB" dirty="0"/>
              <a:t>The repudiatory breach is accepted by the employee (meaning the resignation is </a:t>
            </a:r>
            <a:r>
              <a:rPr lang="en-GB" u="sng" dirty="0"/>
              <a:t>in response</a:t>
            </a:r>
            <a:r>
              <a:rPr lang="en-GB" dirty="0"/>
              <a:t> to it)</a:t>
            </a:r>
          </a:p>
          <a:p>
            <a:pPr marL="0" indent="0">
              <a:buNone/>
            </a:pPr>
            <a:endParaRPr lang="en-GB" dirty="0"/>
          </a:p>
          <a:p>
            <a:endParaRPr lang="en-GB" dirty="0"/>
          </a:p>
        </p:txBody>
      </p:sp>
    </p:spTree>
    <p:extLst>
      <p:ext uri="{BB962C8B-B14F-4D97-AF65-F5344CB8AC3E}">
        <p14:creationId xmlns:p14="http://schemas.microsoft.com/office/powerpoint/2010/main" val="15979505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7358B8-E419-E1E6-C8A8-C5FC9BC3E7A6}"/>
              </a:ext>
            </a:extLst>
          </p:cNvPr>
          <p:cNvSpPr>
            <a:spLocks noGrp="1"/>
          </p:cNvSpPr>
          <p:nvPr>
            <p:ph type="title"/>
          </p:nvPr>
        </p:nvSpPr>
        <p:spPr/>
        <p:txBody>
          <a:bodyPr/>
          <a:lstStyle/>
          <a:p>
            <a:r>
              <a:rPr lang="en-GB" dirty="0"/>
              <a:t>Resignation and notice</a:t>
            </a:r>
          </a:p>
        </p:txBody>
      </p:sp>
      <p:sp>
        <p:nvSpPr>
          <p:cNvPr id="3" name="Content Placeholder 2">
            <a:extLst>
              <a:ext uri="{FF2B5EF4-FFF2-40B4-BE49-F238E27FC236}">
                <a16:creationId xmlns:a16="http://schemas.microsoft.com/office/drawing/2014/main" id="{D8ED6609-1D16-E760-1DD2-5885F7AF8556}"/>
              </a:ext>
            </a:extLst>
          </p:cNvPr>
          <p:cNvSpPr>
            <a:spLocks noGrp="1"/>
          </p:cNvSpPr>
          <p:nvPr>
            <p:ph idx="1"/>
          </p:nvPr>
        </p:nvSpPr>
        <p:spPr/>
        <p:txBody>
          <a:bodyPr>
            <a:normAutofit fontScale="92500" lnSpcReduction="20000"/>
          </a:bodyPr>
          <a:lstStyle/>
          <a:p>
            <a:r>
              <a:rPr lang="en-GB" dirty="0"/>
              <a:t>Employee must resign </a:t>
            </a:r>
            <a:r>
              <a:rPr lang="en-GB" u="sng" dirty="0"/>
              <a:t>in response to the breach</a:t>
            </a:r>
            <a:r>
              <a:rPr lang="en-GB" dirty="0"/>
              <a:t>, but the breach does not have to be the only cause of the resignation</a:t>
            </a:r>
          </a:p>
          <a:p>
            <a:r>
              <a:rPr lang="en-GB" dirty="0"/>
              <a:t>The employee must not delay too long in accepting the breach – doing so may suggest the employee has “waived” the breach and affirmed the contract as continuing </a:t>
            </a:r>
          </a:p>
          <a:p>
            <a:r>
              <a:rPr lang="en-GB" dirty="0"/>
              <a:t>The Act specifically provides that they can resign with notice (continuing to work during notice does not normally prejudice employee)</a:t>
            </a:r>
          </a:p>
          <a:p>
            <a:r>
              <a:rPr lang="en-GB" dirty="0"/>
              <a:t>Employee is no longer bound by contract, e.g. restrictive covenants (but will remain bound by confidentiality obligations)</a:t>
            </a:r>
          </a:p>
          <a:p>
            <a:r>
              <a:rPr lang="en-GB" dirty="0"/>
              <a:t>Employee does not have to say why they are resigning</a:t>
            </a:r>
          </a:p>
          <a:p>
            <a:endParaRPr lang="en-GB" dirty="0"/>
          </a:p>
        </p:txBody>
      </p:sp>
    </p:spTree>
    <p:extLst>
      <p:ext uri="{BB962C8B-B14F-4D97-AF65-F5344CB8AC3E}">
        <p14:creationId xmlns:p14="http://schemas.microsoft.com/office/powerpoint/2010/main" val="25069389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E875D0-FAA6-0025-2443-917917149447}"/>
              </a:ext>
            </a:extLst>
          </p:cNvPr>
          <p:cNvSpPr>
            <a:spLocks noGrp="1"/>
          </p:cNvSpPr>
          <p:nvPr>
            <p:ph type="title"/>
          </p:nvPr>
        </p:nvSpPr>
        <p:spPr/>
        <p:txBody>
          <a:bodyPr/>
          <a:lstStyle/>
          <a:p>
            <a:r>
              <a:rPr lang="en-GB" dirty="0"/>
              <a:t>Case – delay in resigning was too long</a:t>
            </a:r>
          </a:p>
        </p:txBody>
      </p:sp>
      <p:sp>
        <p:nvSpPr>
          <p:cNvPr id="3" name="Content Placeholder 2">
            <a:extLst>
              <a:ext uri="{FF2B5EF4-FFF2-40B4-BE49-F238E27FC236}">
                <a16:creationId xmlns:a16="http://schemas.microsoft.com/office/drawing/2014/main" id="{71226C73-1206-2F4A-2237-7F155504E38F}"/>
              </a:ext>
            </a:extLst>
          </p:cNvPr>
          <p:cNvSpPr>
            <a:spLocks noGrp="1"/>
          </p:cNvSpPr>
          <p:nvPr>
            <p:ph idx="1"/>
          </p:nvPr>
        </p:nvSpPr>
        <p:spPr/>
        <p:txBody>
          <a:bodyPr>
            <a:normAutofit/>
          </a:bodyPr>
          <a:lstStyle/>
          <a:p>
            <a:pPr marL="0" indent="0" algn="just">
              <a:buNone/>
            </a:pPr>
            <a:r>
              <a:rPr lang="en-GB" sz="2000" b="1" u="sng" dirty="0">
                <a:solidFill>
                  <a:srgbClr val="000000"/>
                </a:solidFill>
                <a:effectLst/>
                <a:latin typeface="Arial" panose="020B0604020202020204" pitchFamily="34" charset="0"/>
                <a:ea typeface="Times New Roman" panose="02020603050405020304" pitchFamily="18" charset="0"/>
                <a:cs typeface="Calibri" panose="020F0502020204030204" pitchFamily="34" charset="0"/>
              </a:rPr>
              <a:t>Quigley v University of St Andrews UKEATS/0025/05</a:t>
            </a:r>
            <a:endParaRPr lang="en-GB" sz="2000" b="1" u="sng"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p>
            <a:pPr algn="just"/>
            <a:r>
              <a:rPr lang="en-GB" sz="2000" dirty="0">
                <a:solidFill>
                  <a:srgbClr val="000000"/>
                </a:solidFill>
                <a:effectLst/>
                <a:latin typeface="Arial" panose="020B0604020202020204" pitchFamily="34" charset="0"/>
                <a:ea typeface="Times New Roman" panose="02020603050405020304" pitchFamily="18" charset="0"/>
                <a:cs typeface="Calibri" panose="020F0502020204030204" pitchFamily="34" charset="0"/>
              </a:rPr>
              <a:t>Mr Quigley was a lecturer at the University of St Andrews.</a:t>
            </a:r>
            <a:endParaRPr lang="en-GB" sz="2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p>
            <a:pPr algn="just"/>
            <a:r>
              <a:rPr lang="en-GB" sz="2000" dirty="0">
                <a:solidFill>
                  <a:srgbClr val="000000"/>
                </a:solidFill>
                <a:effectLst/>
                <a:latin typeface="Arial" panose="020B0604020202020204" pitchFamily="34" charset="0"/>
                <a:ea typeface="Times New Roman" panose="02020603050405020304" pitchFamily="18" charset="0"/>
                <a:cs typeface="Calibri" panose="020F0502020204030204" pitchFamily="34" charset="0"/>
              </a:rPr>
              <a:t>Mr Quigley had applied for a promotion but did not get it. He appealed the decision. His appeal was not allowed.</a:t>
            </a:r>
          </a:p>
          <a:p>
            <a:pPr algn="just"/>
            <a:r>
              <a:rPr lang="en-GB" sz="2000" dirty="0">
                <a:solidFill>
                  <a:srgbClr val="000000"/>
                </a:solidFill>
                <a:latin typeface="Arial" panose="020B0604020202020204" pitchFamily="34" charset="0"/>
                <a:ea typeface="Times New Roman" panose="02020603050405020304" pitchFamily="18" charset="0"/>
                <a:cs typeface="Calibri" panose="020F0502020204030204" pitchFamily="34" charset="0"/>
              </a:rPr>
              <a:t>Two m</a:t>
            </a:r>
            <a:r>
              <a:rPr lang="en-GB" sz="2000" dirty="0">
                <a:solidFill>
                  <a:srgbClr val="000000"/>
                </a:solidFill>
                <a:effectLst/>
                <a:latin typeface="Arial" panose="020B0604020202020204" pitchFamily="34" charset="0"/>
                <a:ea typeface="Times New Roman" panose="02020603050405020304" pitchFamily="18" charset="0"/>
                <a:cs typeface="Calibri" panose="020F0502020204030204" pitchFamily="34" charset="0"/>
              </a:rPr>
              <a:t>onth long delay before he submitted his resignation letter. </a:t>
            </a:r>
          </a:p>
          <a:p>
            <a:pPr algn="just"/>
            <a:r>
              <a:rPr lang="en-GB" sz="2000" dirty="0">
                <a:solidFill>
                  <a:srgbClr val="000000"/>
                </a:solidFill>
                <a:latin typeface="Arial" panose="020B0604020202020204" pitchFamily="34" charset="0"/>
                <a:ea typeface="Times New Roman" panose="02020603050405020304" pitchFamily="18" charset="0"/>
                <a:cs typeface="Calibri" panose="020F0502020204030204" pitchFamily="34" charset="0"/>
              </a:rPr>
              <a:t>Explanation -</a:t>
            </a:r>
            <a:r>
              <a:rPr lang="en-GB" sz="2000" dirty="0">
                <a:solidFill>
                  <a:srgbClr val="000000"/>
                </a:solidFill>
                <a:effectLst/>
                <a:latin typeface="Arial" panose="020B0604020202020204" pitchFamily="34" charset="0"/>
                <a:ea typeface="Times New Roman" panose="02020603050405020304" pitchFamily="18" charset="0"/>
                <a:cs typeface="Calibri" panose="020F0502020204030204" pitchFamily="34" charset="0"/>
              </a:rPr>
              <a:t> the delay was because it took some time to arrange a meeting with his solicitor. </a:t>
            </a:r>
          </a:p>
          <a:p>
            <a:pPr algn="just"/>
            <a:r>
              <a:rPr lang="en-GB" sz="2000" dirty="0">
                <a:solidFill>
                  <a:srgbClr val="000000"/>
                </a:solidFill>
                <a:effectLst/>
                <a:latin typeface="Arial" panose="020B0604020202020204" pitchFamily="34" charset="0"/>
                <a:ea typeface="Times New Roman" panose="02020603050405020304" pitchFamily="18" charset="0"/>
                <a:cs typeface="Calibri" panose="020F0502020204030204" pitchFamily="34" charset="0"/>
              </a:rPr>
              <a:t>Employment Tribunal dismissed his constructive dismissal claim. The EAT dismissed his appeal.</a:t>
            </a:r>
          </a:p>
          <a:p>
            <a:pPr algn="just"/>
            <a:r>
              <a:rPr lang="en-GB" sz="2000" dirty="0">
                <a:solidFill>
                  <a:srgbClr val="000000"/>
                </a:solidFill>
                <a:latin typeface="Arial" panose="020B0604020202020204" pitchFamily="34" charset="0"/>
                <a:ea typeface="Times New Roman" panose="02020603050405020304" pitchFamily="18" charset="0"/>
                <a:cs typeface="Calibri" panose="020F0502020204030204" pitchFamily="34" charset="0"/>
              </a:rPr>
              <a:t>H</a:t>
            </a:r>
            <a:r>
              <a:rPr lang="en-GB" sz="2000" dirty="0">
                <a:solidFill>
                  <a:srgbClr val="000000"/>
                </a:solidFill>
                <a:effectLst/>
                <a:latin typeface="Arial" panose="020B0604020202020204" pitchFamily="34" charset="0"/>
                <a:ea typeface="Times New Roman" panose="02020603050405020304" pitchFamily="18" charset="0"/>
                <a:cs typeface="Calibri" panose="020F0502020204030204" pitchFamily="34" charset="0"/>
              </a:rPr>
              <a:t>eld, he had not proved any of the alleged breaches of the implied duty of trust and confidence and even if he had, he had waived it by allowing too much time to pass.</a:t>
            </a:r>
            <a:endParaRPr lang="en-GB" sz="2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p>
            <a:pPr marL="0" indent="0" algn="just">
              <a:buNone/>
            </a:pPr>
            <a:endParaRPr lang="en-GB" sz="2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p>
            <a:endParaRPr lang="en-GB" dirty="0"/>
          </a:p>
        </p:txBody>
      </p:sp>
    </p:spTree>
    <p:extLst>
      <p:ext uri="{BB962C8B-B14F-4D97-AF65-F5344CB8AC3E}">
        <p14:creationId xmlns:p14="http://schemas.microsoft.com/office/powerpoint/2010/main" val="7713827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02DCB1-C823-933C-87D1-D49758B4F284}"/>
              </a:ext>
            </a:extLst>
          </p:cNvPr>
          <p:cNvSpPr>
            <a:spLocks noGrp="1"/>
          </p:cNvSpPr>
          <p:nvPr>
            <p:ph type="title"/>
          </p:nvPr>
        </p:nvSpPr>
        <p:spPr/>
        <p:txBody>
          <a:bodyPr/>
          <a:lstStyle/>
          <a:p>
            <a:r>
              <a:rPr lang="en-GB" dirty="0"/>
              <a:t>Case – delay in resigning because of grievance</a:t>
            </a:r>
          </a:p>
        </p:txBody>
      </p:sp>
      <p:sp>
        <p:nvSpPr>
          <p:cNvPr id="3" name="Content Placeholder 2">
            <a:extLst>
              <a:ext uri="{FF2B5EF4-FFF2-40B4-BE49-F238E27FC236}">
                <a16:creationId xmlns:a16="http://schemas.microsoft.com/office/drawing/2014/main" id="{82247CEB-985E-8804-CF63-7C6388A85C23}"/>
              </a:ext>
            </a:extLst>
          </p:cNvPr>
          <p:cNvSpPr>
            <a:spLocks noGrp="1"/>
          </p:cNvSpPr>
          <p:nvPr>
            <p:ph idx="1"/>
          </p:nvPr>
        </p:nvSpPr>
        <p:spPr/>
        <p:txBody>
          <a:bodyPr>
            <a:normAutofit fontScale="77500" lnSpcReduction="20000"/>
          </a:bodyPr>
          <a:lstStyle/>
          <a:p>
            <a:pPr marL="0" indent="0">
              <a:buNone/>
            </a:pPr>
            <a:r>
              <a:rPr lang="en-GB" b="1" u="sng" dirty="0"/>
              <a:t>Brooks v Leisure Employment Services Ltd (2023)</a:t>
            </a:r>
          </a:p>
          <a:p>
            <a:r>
              <a:rPr lang="en-GB" dirty="0"/>
              <a:t>Employee worked in employer’s call centre for 30 years selling resort holidays  - her pay was largely commission-based.</a:t>
            </a:r>
          </a:p>
          <a:p>
            <a:r>
              <a:rPr lang="en-GB" dirty="0"/>
              <a:t>Covid-19 – resorts closed - employer decided she should work from home dealing with customer issues instead of sales - set up a Whatsapp group for staff working from home.</a:t>
            </a:r>
          </a:p>
          <a:p>
            <a:r>
              <a:rPr lang="en-GB" dirty="0"/>
              <a:t>Claimant concerned re her income – raised a concern.</a:t>
            </a:r>
          </a:p>
          <a:p>
            <a:r>
              <a:rPr lang="en-GB" dirty="0"/>
              <a:t>No answer given - removed from the Whatsapp without explanation.</a:t>
            </a:r>
          </a:p>
          <a:p>
            <a:r>
              <a:rPr lang="en-GB" dirty="0"/>
              <a:t>Grievance submitted April 2020 saying she reserved all her rights.</a:t>
            </a:r>
          </a:p>
          <a:p>
            <a:r>
              <a:rPr lang="en-GB" dirty="0"/>
              <a:t>June 2020 – grievance ongoing. Claimant resigned with immediate effect.</a:t>
            </a:r>
          </a:p>
          <a:p>
            <a:r>
              <a:rPr lang="en-GB" dirty="0"/>
              <a:t>Tribunal decided she had delayed too long. EAT allowed appeal, remitting back. Referred to Kaur case – exercise of contractual grievance unlikely to be an unequivocal affirmation of the contract.</a:t>
            </a:r>
          </a:p>
          <a:p>
            <a:endParaRPr lang="en-GB" b="1" u="sng" dirty="0"/>
          </a:p>
        </p:txBody>
      </p:sp>
    </p:spTree>
    <p:extLst>
      <p:ext uri="{BB962C8B-B14F-4D97-AF65-F5344CB8AC3E}">
        <p14:creationId xmlns:p14="http://schemas.microsoft.com/office/powerpoint/2010/main" val="11864460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0EB1A9-4B14-E45A-A19D-DE8998341E1B}"/>
              </a:ext>
            </a:extLst>
          </p:cNvPr>
          <p:cNvSpPr>
            <a:spLocks noGrp="1"/>
          </p:cNvSpPr>
          <p:nvPr>
            <p:ph type="title"/>
          </p:nvPr>
        </p:nvSpPr>
        <p:spPr/>
        <p:txBody>
          <a:bodyPr/>
          <a:lstStyle/>
          <a:p>
            <a:r>
              <a:rPr lang="en-GB" dirty="0"/>
              <a:t>What is a repudiatory breach?</a:t>
            </a:r>
          </a:p>
        </p:txBody>
      </p:sp>
      <p:sp>
        <p:nvSpPr>
          <p:cNvPr id="3" name="Content Placeholder 2">
            <a:extLst>
              <a:ext uri="{FF2B5EF4-FFF2-40B4-BE49-F238E27FC236}">
                <a16:creationId xmlns:a16="http://schemas.microsoft.com/office/drawing/2014/main" id="{E26C66EA-4B5D-3308-8AB0-8C3A33F78963}"/>
              </a:ext>
            </a:extLst>
          </p:cNvPr>
          <p:cNvSpPr>
            <a:spLocks noGrp="1"/>
          </p:cNvSpPr>
          <p:nvPr>
            <p:ph idx="1"/>
          </p:nvPr>
        </p:nvSpPr>
        <p:spPr/>
        <p:txBody>
          <a:bodyPr>
            <a:normAutofit/>
          </a:bodyPr>
          <a:lstStyle/>
          <a:p>
            <a:r>
              <a:rPr lang="en-GB" dirty="0"/>
              <a:t>Repudiatory breach can be an actual breach or an anticipatory one</a:t>
            </a:r>
          </a:p>
          <a:p>
            <a:r>
              <a:rPr lang="en-GB" dirty="0"/>
              <a:t>It can arise from a single serious incident or a series of less serious acts that cumulatively amount to a serious breach</a:t>
            </a:r>
          </a:p>
          <a:p>
            <a:r>
              <a:rPr lang="en-GB" dirty="0"/>
              <a:t>Must go to the root of the contract of employment and be sufficiently serious to undermine the relationship</a:t>
            </a:r>
          </a:p>
          <a:p>
            <a:endParaRPr lang="en-GB" dirty="0"/>
          </a:p>
        </p:txBody>
      </p:sp>
    </p:spTree>
    <p:extLst>
      <p:ext uri="{BB962C8B-B14F-4D97-AF65-F5344CB8AC3E}">
        <p14:creationId xmlns:p14="http://schemas.microsoft.com/office/powerpoint/2010/main" val="24618720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A83260-A589-C233-F948-E1D8D204B275}"/>
              </a:ext>
            </a:extLst>
          </p:cNvPr>
          <p:cNvSpPr>
            <a:spLocks noGrp="1"/>
          </p:cNvSpPr>
          <p:nvPr>
            <p:ph type="title"/>
          </p:nvPr>
        </p:nvSpPr>
        <p:spPr/>
        <p:txBody>
          <a:bodyPr/>
          <a:lstStyle/>
          <a:p>
            <a:r>
              <a:rPr lang="en-GB" dirty="0"/>
              <a:t>Who can claim?</a:t>
            </a:r>
          </a:p>
        </p:txBody>
      </p:sp>
      <p:sp>
        <p:nvSpPr>
          <p:cNvPr id="3" name="Content Placeholder 2">
            <a:extLst>
              <a:ext uri="{FF2B5EF4-FFF2-40B4-BE49-F238E27FC236}">
                <a16:creationId xmlns:a16="http://schemas.microsoft.com/office/drawing/2014/main" id="{F004AD18-6238-DFEA-5557-72B2BB38AF21}"/>
              </a:ext>
            </a:extLst>
          </p:cNvPr>
          <p:cNvSpPr>
            <a:spLocks noGrp="1"/>
          </p:cNvSpPr>
          <p:nvPr>
            <p:ph idx="1"/>
          </p:nvPr>
        </p:nvSpPr>
        <p:spPr/>
        <p:txBody>
          <a:bodyPr>
            <a:normAutofit lnSpcReduction="10000"/>
          </a:bodyPr>
          <a:lstStyle/>
          <a:p>
            <a:r>
              <a:rPr lang="en-GB" dirty="0"/>
              <a:t>Constructive dismissal is an unfair dismissal claim, so the same provisions apply. Open to:-</a:t>
            </a:r>
          </a:p>
          <a:p>
            <a:pPr marL="0" indent="0">
              <a:buNone/>
            </a:pPr>
            <a:endParaRPr lang="en-GB" dirty="0"/>
          </a:p>
          <a:p>
            <a:pPr lvl="1"/>
            <a:r>
              <a:rPr lang="en-GB" dirty="0"/>
              <a:t>Employees</a:t>
            </a:r>
          </a:p>
          <a:p>
            <a:pPr lvl="1"/>
            <a:r>
              <a:rPr lang="en-GB" dirty="0"/>
              <a:t>With 2 years’ qualifying service (unless resignation was due to treatment that was discriminatory or deemed automatically unfair)</a:t>
            </a:r>
          </a:p>
          <a:p>
            <a:pPr lvl="1"/>
            <a:r>
              <a:rPr lang="en-GB" dirty="0"/>
              <a:t>Qualifying service requirement expected to be repealed in late 2026</a:t>
            </a:r>
          </a:p>
          <a:p>
            <a:endParaRPr lang="en-GB" dirty="0"/>
          </a:p>
          <a:p>
            <a:r>
              <a:rPr lang="en-GB" dirty="0"/>
              <a:t>It is for </a:t>
            </a:r>
            <a:r>
              <a:rPr lang="en-GB" u="sng" dirty="0"/>
              <a:t>the employee</a:t>
            </a:r>
            <a:r>
              <a:rPr lang="en-GB" dirty="0"/>
              <a:t> to prove they have been constructively dismissed (unlike ‘normal’ unfair dismissal)</a:t>
            </a:r>
          </a:p>
        </p:txBody>
      </p:sp>
    </p:spTree>
    <p:extLst>
      <p:ext uri="{BB962C8B-B14F-4D97-AF65-F5344CB8AC3E}">
        <p14:creationId xmlns:p14="http://schemas.microsoft.com/office/powerpoint/2010/main" val="19408518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F9A465-D78A-C404-ED28-34502204EC79}"/>
              </a:ext>
            </a:extLst>
          </p:cNvPr>
          <p:cNvSpPr>
            <a:spLocks noGrp="1"/>
          </p:cNvSpPr>
          <p:nvPr>
            <p:ph type="title"/>
          </p:nvPr>
        </p:nvSpPr>
        <p:spPr/>
        <p:txBody>
          <a:bodyPr/>
          <a:lstStyle/>
          <a:p>
            <a:r>
              <a:rPr lang="en-GB" dirty="0"/>
              <a:t>Common causes</a:t>
            </a:r>
          </a:p>
        </p:txBody>
      </p:sp>
      <p:sp>
        <p:nvSpPr>
          <p:cNvPr id="3" name="Content Placeholder 2">
            <a:extLst>
              <a:ext uri="{FF2B5EF4-FFF2-40B4-BE49-F238E27FC236}">
                <a16:creationId xmlns:a16="http://schemas.microsoft.com/office/drawing/2014/main" id="{36B4C29F-16D5-AD66-40DF-17241726B2E8}"/>
              </a:ext>
            </a:extLst>
          </p:cNvPr>
          <p:cNvSpPr>
            <a:spLocks noGrp="1"/>
          </p:cNvSpPr>
          <p:nvPr>
            <p:ph idx="1"/>
          </p:nvPr>
        </p:nvSpPr>
        <p:spPr/>
        <p:txBody>
          <a:bodyPr>
            <a:normAutofit lnSpcReduction="10000"/>
          </a:bodyPr>
          <a:lstStyle/>
          <a:p>
            <a:r>
              <a:rPr lang="en-GB" dirty="0"/>
              <a:t>Significant reduction to salary or benefits</a:t>
            </a:r>
          </a:p>
          <a:p>
            <a:r>
              <a:rPr lang="en-GB" dirty="0"/>
              <a:t>Unilateral changes to job role or location</a:t>
            </a:r>
          </a:p>
          <a:p>
            <a:r>
              <a:rPr lang="en-GB" dirty="0"/>
              <a:t>Unsafe working conditions</a:t>
            </a:r>
          </a:p>
          <a:p>
            <a:r>
              <a:rPr lang="en-GB" dirty="0"/>
              <a:t>Undermining trust and confidence in the employment relationship eg</a:t>
            </a:r>
          </a:p>
          <a:p>
            <a:pPr lvl="1"/>
            <a:r>
              <a:rPr lang="en-GB" dirty="0"/>
              <a:t>Failure to provide impartial grievance process</a:t>
            </a:r>
          </a:p>
          <a:p>
            <a:pPr lvl="1"/>
            <a:r>
              <a:rPr lang="en-GB" dirty="0"/>
              <a:t>Giving a false reason for dismissal</a:t>
            </a:r>
          </a:p>
          <a:p>
            <a:pPr lvl="1"/>
            <a:r>
              <a:rPr lang="en-GB" dirty="0"/>
              <a:t>Failure to protect employee from workplace bullying</a:t>
            </a:r>
          </a:p>
          <a:p>
            <a:pPr marL="0" indent="0">
              <a:buNone/>
            </a:pPr>
            <a:r>
              <a:rPr lang="en-GB" dirty="0"/>
              <a:t>Behaviour that is simply “unreasonable” is not enough</a:t>
            </a:r>
          </a:p>
        </p:txBody>
      </p:sp>
    </p:spTree>
    <p:extLst>
      <p:ext uri="{BB962C8B-B14F-4D97-AF65-F5344CB8AC3E}">
        <p14:creationId xmlns:p14="http://schemas.microsoft.com/office/powerpoint/2010/main" val="2969258376"/>
      </p:ext>
    </p:extLst>
  </p:cSld>
  <p:clrMapOvr>
    <a:masterClrMapping/>
  </p:clrMapOvr>
</p:sld>
</file>

<file path=ppt/theme/theme1.xml><?xml version="1.0" encoding="utf-8"?>
<a:theme xmlns:a="http://schemas.openxmlformats.org/drawingml/2006/main" name="Office Theme">
  <a:themeElements>
    <a:clrScheme name="MFMac">
      <a:dk1>
        <a:srgbClr val="000000"/>
      </a:dk1>
      <a:lt1>
        <a:srgbClr val="FFFFFF"/>
      </a:lt1>
      <a:dk2>
        <a:srgbClr val="757070"/>
      </a:dk2>
      <a:lt2>
        <a:srgbClr val="E7E6E6"/>
      </a:lt2>
      <a:accent1>
        <a:srgbClr val="1B0E60"/>
      </a:accent1>
      <a:accent2>
        <a:srgbClr val="7C0F6C"/>
      </a:accent2>
      <a:accent3>
        <a:srgbClr val="CC0C7B"/>
      </a:accent3>
      <a:accent4>
        <a:srgbClr val="FFFFFF"/>
      </a:accent4>
      <a:accent5>
        <a:srgbClr val="0EDFD9"/>
      </a:accent5>
      <a:accent6>
        <a:srgbClr val="3A3838"/>
      </a:accent6>
      <a:hlink>
        <a:srgbClr val="1B0E60"/>
      </a:hlink>
      <a:folHlink>
        <a:srgbClr val="7C0F6C"/>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ank.potx" id="{D3DA5FFB-76A6-4F70-B7CD-963746D78C30}" vid="{A0421799-A4A3-4CF9-BFEF-D97587764358}"/>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p r o p e r t i e s   x m l n s = " h t t p : / / w w w . i m a n a g e . c o m / w o r k / x m l s c h e m a " >  
     < d o c u m e n t i d > I N T E R N A L ! 1 0 0 1 2 5 1 2 4 . 5 < / d o c u m e n t i d >  
     < s e n d e r i d > L J C < / s e n d e r i d >  
     < s e n d e r e m a i l > L I N D S E Y . C A R T W R I G H T @ M F M A C . C O M < / s e n d e r e m a i l >  
     < l a s t m o d i f i e d > 2 0 2 5 - 0 4 - 0 2 T 1 7 : 1 3 : 0 5 . 0 0 0 0 0 0 0 + 0 1 : 0 0 < / l a s t m o d i f i e d >  
     < d a t a b a s e > I N T E R N A L < / d a t a b a s e >  
 < / p r o p e r t i e s > 
</file>

<file path=customXml/itemProps1.xml><?xml version="1.0" encoding="utf-8"?>
<ds:datastoreItem xmlns:ds="http://schemas.openxmlformats.org/officeDocument/2006/customXml" ds:itemID="{8A1C162B-F304-42B3-8BE8-AAD6644E6BA0}">
  <ds:schemaRefs>
    <ds:schemaRef ds:uri="http://www.imanage.com/work/xmlschema"/>
  </ds:schemaRefs>
</ds:datastoreItem>
</file>

<file path=docProps/app.xml><?xml version="1.0" encoding="utf-8"?>
<Properties xmlns="http://schemas.openxmlformats.org/officeDocument/2006/extended-properties" xmlns:vt="http://schemas.openxmlformats.org/officeDocument/2006/docPropsVTypes">
  <Template>blank</Template>
  <TotalTime>614</TotalTime>
  <Words>1957</Words>
  <Application>Microsoft Office PowerPoint</Application>
  <PresentationFormat>Widescreen</PresentationFormat>
  <Paragraphs>153</Paragraphs>
  <Slides>23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Didot</vt:lpstr>
      <vt:lpstr>Helvetica</vt:lpstr>
      <vt:lpstr>Roboto</vt:lpstr>
      <vt:lpstr>Roboto Light</vt:lpstr>
      <vt:lpstr>Office Theme</vt:lpstr>
      <vt:lpstr>Constructive dismissal masterclass</vt:lpstr>
      <vt:lpstr>What we will look at</vt:lpstr>
      <vt:lpstr>What is constructive dismissal?</vt:lpstr>
      <vt:lpstr>Resignation and notice</vt:lpstr>
      <vt:lpstr>Case – delay in resigning was too long</vt:lpstr>
      <vt:lpstr>Case – delay in resigning because of grievance</vt:lpstr>
      <vt:lpstr>What is a repudiatory breach?</vt:lpstr>
      <vt:lpstr>Who can claim?</vt:lpstr>
      <vt:lpstr>Common causes</vt:lpstr>
      <vt:lpstr>Implied duty of mutual trust and confidence</vt:lpstr>
      <vt:lpstr>Implied duty of mutual trust and confidence</vt:lpstr>
      <vt:lpstr>Implied duty of mutual trust and confidence</vt:lpstr>
      <vt:lpstr>Case – last straw (claim won)</vt:lpstr>
      <vt:lpstr>Case – last straw (claim lost)</vt:lpstr>
      <vt:lpstr>Potential financial exposure</vt:lpstr>
      <vt:lpstr>How to respond to the threat of a claim</vt:lpstr>
      <vt:lpstr>Case – can’t remedy a material breach by following a fair process afterwards</vt:lpstr>
      <vt:lpstr>Defending a claim</vt:lpstr>
      <vt:lpstr>Grey areas</vt:lpstr>
      <vt:lpstr>Considerations for employees </vt:lpstr>
      <vt:lpstr>Practical tips for employers</vt:lpstr>
      <vt:lpstr>PowerPoint Presentation</vt:lpstr>
      <vt:lpstr>Constructive dismissal masterclass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Constructive dismissal masterclass</dc:title>
  <dc:creator>Carrie Mitchell</dc:creator>
  <cp:lastModifiedBy>Katy Greig</cp:lastModifiedBy>
  <cp:revision>10</cp:revision>
  <dcterms:created xsi:type="dcterms:W3CDTF">2025-03-26T09:23:03Z</dcterms:created>
  <dcterms:modified xsi:type="dcterms:W3CDTF">2025-04-07T10:19:01Z</dcterms:modified>
</cp:coreProperties>
</file>